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719278-7EC5-A954-20EB-9006974C23FA}" v="7" dt="2026-09-20T14:21:23.5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Cook" userId="S::jennifer.cook@gkglt.co.uk::06afec9f-e27c-4c6e-a7fe-1ca596a35cfa" providerId="AD" clId="Web-{62719278-7EC5-A954-20EB-9006974C23FA}"/>
    <pc:docChg chg="delSld">
      <pc:chgData name="Jennifer Cook" userId="S::jennifer.cook@gkglt.co.uk::06afec9f-e27c-4c6e-a7fe-1ca596a35cfa" providerId="AD" clId="Web-{62719278-7EC5-A954-20EB-9006974C23FA}" dt="2026-09-20T14:21:23.588" v="6"/>
      <pc:docMkLst>
        <pc:docMk/>
      </pc:docMkLst>
      <pc:sldChg chg="del">
        <pc:chgData name="Jennifer Cook" userId="S::jennifer.cook@gkglt.co.uk::06afec9f-e27c-4c6e-a7fe-1ca596a35cfa" providerId="AD" clId="Web-{62719278-7EC5-A954-20EB-9006974C23FA}" dt="2026-09-20T14:21:19.604" v="0"/>
        <pc:sldMkLst>
          <pc:docMk/>
          <pc:sldMk cId="3590436823" sldId="257"/>
        </pc:sldMkLst>
      </pc:sldChg>
      <pc:sldChg chg="del">
        <pc:chgData name="Jennifer Cook" userId="S::jennifer.cook@gkglt.co.uk::06afec9f-e27c-4c6e-a7fe-1ca596a35cfa" providerId="AD" clId="Web-{62719278-7EC5-A954-20EB-9006974C23FA}" dt="2026-09-20T14:21:20.135" v="1"/>
        <pc:sldMkLst>
          <pc:docMk/>
          <pc:sldMk cId="2345827791" sldId="258"/>
        </pc:sldMkLst>
      </pc:sldChg>
      <pc:sldChg chg="del">
        <pc:chgData name="Jennifer Cook" userId="S::jennifer.cook@gkglt.co.uk::06afec9f-e27c-4c6e-a7fe-1ca596a35cfa" providerId="AD" clId="Web-{62719278-7EC5-A954-20EB-9006974C23FA}" dt="2026-09-20T14:21:21.229" v="3"/>
        <pc:sldMkLst>
          <pc:docMk/>
          <pc:sldMk cId="4012174738" sldId="259"/>
        </pc:sldMkLst>
      </pc:sldChg>
      <pc:sldChg chg="del">
        <pc:chgData name="Jennifer Cook" userId="S::jennifer.cook@gkglt.co.uk::06afec9f-e27c-4c6e-a7fe-1ca596a35cfa" providerId="AD" clId="Web-{62719278-7EC5-A954-20EB-9006974C23FA}" dt="2026-09-20T14:21:20.604" v="2"/>
        <pc:sldMkLst>
          <pc:docMk/>
          <pc:sldMk cId="3531536077" sldId="260"/>
        </pc:sldMkLst>
      </pc:sldChg>
      <pc:sldChg chg="del">
        <pc:chgData name="Jennifer Cook" userId="S::jennifer.cook@gkglt.co.uk::06afec9f-e27c-4c6e-a7fe-1ca596a35cfa" providerId="AD" clId="Web-{62719278-7EC5-A954-20EB-9006974C23FA}" dt="2026-09-20T14:21:21.870" v="4"/>
        <pc:sldMkLst>
          <pc:docMk/>
          <pc:sldMk cId="2180760950" sldId="261"/>
        </pc:sldMkLst>
      </pc:sldChg>
      <pc:sldChg chg="del">
        <pc:chgData name="Jennifer Cook" userId="S::jennifer.cook@gkglt.co.uk::06afec9f-e27c-4c6e-a7fe-1ca596a35cfa" providerId="AD" clId="Web-{62719278-7EC5-A954-20EB-9006974C23FA}" dt="2026-09-20T14:21:23.042" v="5"/>
        <pc:sldMkLst>
          <pc:docMk/>
          <pc:sldMk cId="3994712217" sldId="262"/>
        </pc:sldMkLst>
      </pc:sldChg>
      <pc:sldChg chg="del">
        <pc:chgData name="Jennifer Cook" userId="S::jennifer.cook@gkglt.co.uk::06afec9f-e27c-4c6e-a7fe-1ca596a35cfa" providerId="AD" clId="Web-{62719278-7EC5-A954-20EB-9006974C23FA}" dt="2026-09-20T14:21:23.588" v="6"/>
        <pc:sldMkLst>
          <pc:docMk/>
          <pc:sldMk cId="3723506458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75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2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70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19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030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95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20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23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97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171EA-9F8C-3E80-9FA2-3FCCB3495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77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40F49E89DC6449D8EFA5525E13D97" ma:contentTypeVersion="13" ma:contentTypeDescription="Create a new document." ma:contentTypeScope="" ma:versionID="2fdb0c8b6cf03e22ecde70dc187ddfa3">
  <xsd:schema xmlns:xsd="http://www.w3.org/2001/XMLSchema" xmlns:xs="http://www.w3.org/2001/XMLSchema" xmlns:p="http://schemas.microsoft.com/office/2006/metadata/properties" xmlns:ns2="56cae408-eb47-4f9e-8fab-b6e04ed6ae97" xmlns:ns3="4fd5655d-a47a-4310-b279-09850b7c4f52" targetNamespace="http://schemas.microsoft.com/office/2006/metadata/properties" ma:root="true" ma:fieldsID="e32400f4b8a204a02c85940d25fd69a9" ns2:_="" ns3:_="">
    <xsd:import namespace="56cae408-eb47-4f9e-8fab-b6e04ed6ae97"/>
    <xsd:import namespace="4fd5655d-a47a-4310-b279-09850b7c4f5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ae408-eb47-4f9e-8fab-b6e04ed6ae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d5655d-a47a-4310-b279-09850b7c4f5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44a15f8-49a1-4d52-89ed-891e9dabf22b}" ma:internalName="TaxCatchAll" ma:showField="CatchAllData" ma:web="4fd5655d-a47a-4310-b279-09850b7c4f5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6cae408-eb47-4f9e-8fab-b6e04ed6ae97">
      <Terms xmlns="http://schemas.microsoft.com/office/infopath/2007/PartnerControls"/>
    </lcf76f155ced4ddcb4097134ff3c332f>
    <TaxCatchAll xmlns="4fd5655d-a47a-4310-b279-09850b7c4f5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28DB8C-C930-4CCA-8937-7C337190327D}">
  <ds:schemaRefs>
    <ds:schemaRef ds:uri="4fd5655d-a47a-4310-b279-09850b7c4f52"/>
    <ds:schemaRef ds:uri="56cae408-eb47-4f9e-8fab-b6e04ed6ae9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A953B40-805A-461E-BFDD-F1231A551F2C}">
  <ds:schemaRefs>
    <ds:schemaRef ds:uri="4fd5655d-a47a-4310-b279-09850b7c4f52"/>
    <ds:schemaRef ds:uri="56cae408-eb47-4f9e-8fab-b6e04ed6ae9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0CABF15-35BE-4573-BBBF-7CA7A8A074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revision>1</cp:revision>
  <dcterms:created xsi:type="dcterms:W3CDTF">2022-08-25T17:50:02Z</dcterms:created>
  <dcterms:modified xsi:type="dcterms:W3CDTF">2026-09-20T14:21:59Z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0x010100E2040F49E89DC6449D8EFA5525E13D97</vt:lpwstr>
  </property>
  <property fmtid="{D5CDD505-2E9C-101B-9397-08002B2CF9AE}" pid="3" name="MediaServiceImageTags">
    <vt:lpwstr/>
  </property>
</Properties>
</file>