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3F60D6-E563-4242-9B6A-5831D46E4552}" v="5" dt="2026-05-18T12:53:20.3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268" autoAdjust="0"/>
  </p:normalViewPr>
  <p:slideViewPr>
    <p:cSldViewPr snapToGrid="0" showGuides="1">
      <p:cViewPr varScale="1">
        <p:scale>
          <a:sx n="50" d="100"/>
          <a:sy n="50" d="100"/>
        </p:scale>
        <p:origin x="43" y="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Butler" userId="a477e349-7355-45bb-ad1b-3fb05eafcc30" providerId="ADAL" clId="{EBDFD784-DC6D-42FD-9826-B83F36045E7E}"/>
    <pc:docChg chg="custSel addSld modSld">
      <pc:chgData name="Hannah Butler" userId="a477e349-7355-45bb-ad1b-3fb05eafcc30" providerId="ADAL" clId="{EBDFD784-DC6D-42FD-9826-B83F36045E7E}" dt="2026-05-18T12:57:52.319" v="1476" actId="20577"/>
      <pc:docMkLst>
        <pc:docMk/>
      </pc:docMkLst>
      <pc:sldChg chg="modSp mod">
        <pc:chgData name="Hannah Butler" userId="a477e349-7355-45bb-ad1b-3fb05eafcc30" providerId="ADAL" clId="{EBDFD784-DC6D-42FD-9826-B83F36045E7E}" dt="2026-05-18T12:53:16.812" v="714" actId="798"/>
        <pc:sldMkLst>
          <pc:docMk/>
          <pc:sldMk cId="1860171804" sldId="256"/>
        </pc:sldMkLst>
        <pc:graphicFrameChg chg="mod modGraphic">
          <ac:chgData name="Hannah Butler" userId="a477e349-7355-45bb-ad1b-3fb05eafcc30" providerId="ADAL" clId="{EBDFD784-DC6D-42FD-9826-B83F36045E7E}" dt="2026-05-18T12:53:16.812" v="714" actId="798"/>
          <ac:graphicFrameMkLst>
            <pc:docMk/>
            <pc:sldMk cId="1860171804" sldId="256"/>
            <ac:graphicFrameMk id="4" creationId="{25402FD0-299D-4C7D-82DF-8F11CCABBD19}"/>
          </ac:graphicFrameMkLst>
        </pc:graphicFrameChg>
      </pc:sldChg>
      <pc:sldChg chg="modSp add mod">
        <pc:chgData name="Hannah Butler" userId="a477e349-7355-45bb-ad1b-3fb05eafcc30" providerId="ADAL" clId="{EBDFD784-DC6D-42FD-9826-B83F36045E7E}" dt="2026-05-18T12:57:52.319" v="1476" actId="20577"/>
        <pc:sldMkLst>
          <pc:docMk/>
          <pc:sldMk cId="1045676017" sldId="257"/>
        </pc:sldMkLst>
        <pc:graphicFrameChg chg="modGraphic">
          <ac:chgData name="Hannah Butler" userId="a477e349-7355-45bb-ad1b-3fb05eafcc30" providerId="ADAL" clId="{EBDFD784-DC6D-42FD-9826-B83F36045E7E}" dt="2026-05-18T12:57:52.319" v="1476" actId="20577"/>
          <ac:graphicFrameMkLst>
            <pc:docMk/>
            <pc:sldMk cId="1045676017" sldId="257"/>
            <ac:graphicFrameMk id="4" creationId="{029EB637-426F-3D10-172A-861287CF8E2D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67F67-4D8D-4664-B21D-EF5199BFB0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55EC7A-FCDF-4864-911A-E19249E478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F64B5D-FD60-41D1-9767-70290FC3E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70943-1ED5-480C-877A-9CA47AB52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70DEE-8F95-4BC8-B196-F7839957C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410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445DB-484B-4B00-8760-3EA2AC160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54D1FC-FD9A-465B-B602-3AAEB93B3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BFB70-A9A8-4822-866A-E15A9D49F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4ECBBF-0290-4C8D-970B-AAFA557B3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01BBA-F63F-4DF1-96A9-A6A49CC4A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08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5FBC1-2DFC-416B-B7E9-1C4A81D3F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94150C-0E69-498C-9720-EE83E116E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58999-2DA4-4A2D-9F93-2DB3A379D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1CFC5-E49E-4360-82FA-118BCB436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52DA5A-D0E3-4ABC-8520-419CC03C6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9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651E2-80B3-446B-BA9C-5E6F4F49D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AC409-58C6-4D7F-A050-8F34F96722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487F05-445F-4F2F-93D9-11D1D5ACF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0255EC-5331-463F-A4EC-78271B44F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7A1355-D92C-4B74-919A-9917968F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64A7FD-09B9-43E6-8A7C-3E883695F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690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4A767-0A88-42BE-B426-3EDEA4944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35EEED-965B-41D1-B324-738A70F20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8D223-C178-48D2-A65E-B4E0E0DE43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71BA34-D67E-4612-BEBA-D99A384DB1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2F56C3-A2F0-41D0-A420-BD017650AB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AD2071-9C06-4F22-A97F-1B3FBAD16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97DF92-8A96-490C-916D-729383BE5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C5838-5EF0-4F7D-BE05-062A62FEA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092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9758B-B283-4779-8A4B-76D6E6E89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41184-DBA0-43FD-B11F-DB692CE6E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D39731-B3FA-4719-B721-CEA8A21D8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BFD98B-F3C0-466A-822B-378AD05FC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490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35B65-8748-4DC5-8112-5AA9CAC62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64C36-6AAE-4BC7-84C0-A53B080C7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3EC1E-C1C4-4AD7-9EB9-32E95C0B8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327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F4AA8-4412-49F3-BAD6-D926A27DB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75751-1518-4A69-9C6D-AC89DE246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3F1FC3-EB53-4D35-883B-56E3BCB674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9C488-4CE6-47D3-B315-252E7309C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70651E-6C40-4FA5-B80A-BC865CEDE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141C8-C30A-4B78-AC08-D0BC27750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871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8CDBF-05F9-4810-9BE0-DD9E59374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1B77BB-CE70-4330-94DC-DCEEAA5F9D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7E86B0-6148-4BA2-AFAB-112826E38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FC5381-2103-4BF9-8D5F-F842CE4B1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68A62-A67F-4BEF-B7F8-E2F75FAE2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EBB993-6556-4E1F-B765-520BA369C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686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96A66-8FEF-434D-AA65-468D25663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742D1E-90AD-4A59-B5B8-D28594986F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CFF4B-31F4-4DF4-B5DB-C3EF1A87B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19F05-7202-4B73-8BD1-AB13B439E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4B6B79-8493-444B-B4A0-6B278F129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71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A106F8-3B89-4B5A-A196-875667DA9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275E59-B352-4228-B007-CA95A228D3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89E42-29C5-42C5-B3B3-7FB4F79A1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0639F-1C11-4C42-A083-87ACA4EBF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4A5BA-7218-49F8-8465-0254DD016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956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03006A-B2D8-45BD-A875-1073E8E8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6FEA62-FF87-41AC-9B45-446E0E6E8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EA87D-5050-4A99-B1B9-95F0C559E8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754CF-D182-4EDF-B576-62370BE0626B}" type="datetimeFigureOut">
              <a:rPr lang="en-GB" smtClean="0"/>
              <a:t>18/05/2026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5D6787-98F5-449C-8892-EB9986FB27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D3D47-BB31-48DC-AA64-44E6160AD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7A5F3-AC95-4919-8F95-223D52EC00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640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402FD0-299D-4C7D-82DF-8F11CCABB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060747"/>
              </p:ext>
            </p:extLst>
          </p:nvPr>
        </p:nvGraphicFramePr>
        <p:xfrm>
          <a:off x="200211" y="137160"/>
          <a:ext cx="11637828" cy="6606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9638">
                  <a:extLst>
                    <a:ext uri="{9D8B030D-6E8A-4147-A177-3AD203B41FA5}">
                      <a16:colId xmlns:a16="http://schemas.microsoft.com/office/drawing/2014/main" val="1368082854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2988036427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3649370140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1451603758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4160910911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2526470505"/>
                    </a:ext>
                  </a:extLst>
                </a:gridCol>
              </a:tblGrid>
              <a:tr h="378279">
                <a:tc gridSpan="6"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Twinkl Cursive Looped" panose="02000000000000000000" pitchFamily="2" charset="0"/>
                        </a:rPr>
                        <a:t>Year 3 spellings – Summer 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u="sng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943415"/>
                  </a:ext>
                </a:extLst>
              </a:tr>
              <a:tr h="438454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02.06.26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08.02.26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08.06.26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15.06.26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15.06.26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22.06.26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22.06.26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29.06.26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29.06.26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06.07.26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06.07.26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13.07.26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698806"/>
                  </a:ext>
                </a:extLst>
              </a:tr>
              <a:tr h="4698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Challenge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Words ending in -</a:t>
                      </a:r>
                      <a:r>
                        <a:rPr lang="en-GB" sz="1100" dirty="0" err="1">
                          <a:latin typeface="Twinkl Cursive Looped" panose="02000000000000000000" pitchFamily="2" charset="0"/>
                        </a:rPr>
                        <a:t>sion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Challenge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  <a:p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6962077"/>
                  </a:ext>
                </a:extLst>
              </a:tr>
              <a:tr h="5319748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Accidentally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Breathe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Century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Eight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Consider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Guard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Heard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Peculiar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Possible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Quarter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Vision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Confusion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Division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Television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Invasion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Erosion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Collision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Decision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Fusion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Revision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Special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Strange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Difficult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Important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Length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Perhaps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Position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Pressure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Question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Purpose</a:t>
                      </a: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Exactly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Bravely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Pleasure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Dislocate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Island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Decide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Disadvantage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Survey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Ordinary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Promise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Freight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Hourly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Missed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Scented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Suppose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Plaque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Grotesque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Daily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Descend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Automatically</a:t>
                      </a: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Teacher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Scheme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History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Mention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Bawl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Crescent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Eighteen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Regular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Mane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Disable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84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171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FD1DC-6848-ADE5-02C5-B7E0D96A8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9EB637-426F-3D10-172A-861287CF8E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140414"/>
              </p:ext>
            </p:extLst>
          </p:nvPr>
        </p:nvGraphicFramePr>
        <p:xfrm>
          <a:off x="200211" y="137160"/>
          <a:ext cx="11637828" cy="6606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9638">
                  <a:extLst>
                    <a:ext uri="{9D8B030D-6E8A-4147-A177-3AD203B41FA5}">
                      <a16:colId xmlns:a16="http://schemas.microsoft.com/office/drawing/2014/main" val="1368082854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2988036427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3649370140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1451603758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4160910911"/>
                    </a:ext>
                  </a:extLst>
                </a:gridCol>
                <a:gridCol w="1939638">
                  <a:extLst>
                    <a:ext uri="{9D8B030D-6E8A-4147-A177-3AD203B41FA5}">
                      <a16:colId xmlns:a16="http://schemas.microsoft.com/office/drawing/2014/main" val="2526470505"/>
                    </a:ext>
                  </a:extLst>
                </a:gridCol>
              </a:tblGrid>
              <a:tr h="378279">
                <a:tc gridSpan="6"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Twinkl Cursive Looped" panose="02000000000000000000" pitchFamily="2" charset="0"/>
                        </a:rPr>
                        <a:t>Year 4 spellings – Summer 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u="sng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943415"/>
                  </a:ext>
                </a:extLst>
              </a:tr>
              <a:tr h="438454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02.06.26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08.02.26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08.06.26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15.06.26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15.06.26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22.06.26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22.06.26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29.06.26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29.06.26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06.07.26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Set on 06.07.26</a:t>
                      </a:r>
                    </a:p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Test on 13.07.26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698806"/>
                  </a:ext>
                </a:extLst>
              </a:tr>
              <a:tr h="4698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Challenge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Words that are plurals with possessive apostrophes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Revision words</a:t>
                      </a:r>
                    </a:p>
                    <a:p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6962077"/>
                  </a:ext>
                </a:extLst>
              </a:tr>
              <a:tr h="5319748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Guide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Possess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Forwards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Accident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Eighth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Occasion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Wednesday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Actually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Busy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Forward</a:t>
                      </a: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Girls’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Boys’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Babies’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Children’s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Men’s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Mice’s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Ladies’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Cats’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Women’s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Geese’s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Expression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Musician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Reluctantly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Group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Scene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Circle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Solve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Supermarket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Bicycle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Except</a:t>
                      </a: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Incorrect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Illegible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Subject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International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Believe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Wildly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Preparation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Coronation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Bravely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Thoughtfully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Brochure 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Famous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Tension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Penniless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Hideous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Different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Astronaut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Completion 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Admission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Mathematician</a:t>
                      </a: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  <a:p>
                      <a:endParaRPr lang="en-GB" sz="2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Gently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Separate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Affect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Unexpectedly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Potatoes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Circus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Insoluble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Microphone</a:t>
                      </a:r>
                    </a:p>
                    <a:p>
                      <a:r>
                        <a:rPr lang="en-GB" sz="2000" dirty="0">
                          <a:latin typeface="Twinkl Cursive Looped" panose="02000000000000000000" pitchFamily="2" charset="0"/>
                        </a:rPr>
                        <a:t>Superhuman</a:t>
                      </a:r>
                    </a:p>
                    <a:p>
                      <a:r>
                        <a:rPr lang="en-GB" sz="2000">
                          <a:latin typeface="Twinkl Cursive Looped" panose="02000000000000000000" pitchFamily="2" charset="0"/>
                        </a:rPr>
                        <a:t>Bicentennial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84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5676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6cae408-eb47-4f9e-8fab-b6e04ed6ae97">
      <Terms xmlns="http://schemas.microsoft.com/office/infopath/2007/PartnerControls"/>
    </lcf76f155ced4ddcb4097134ff3c332f>
    <TaxCatchAll xmlns="4fd5655d-a47a-4310-b279-09850b7c4f5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40F49E89DC6449D8EFA5525E13D97" ma:contentTypeVersion="13" ma:contentTypeDescription="Create a new document." ma:contentTypeScope="" ma:versionID="2fdb0c8b6cf03e22ecde70dc187ddfa3">
  <xsd:schema xmlns:xsd="http://www.w3.org/2001/XMLSchema" xmlns:xs="http://www.w3.org/2001/XMLSchema" xmlns:p="http://schemas.microsoft.com/office/2006/metadata/properties" xmlns:ns2="56cae408-eb47-4f9e-8fab-b6e04ed6ae97" xmlns:ns3="4fd5655d-a47a-4310-b279-09850b7c4f52" targetNamespace="http://schemas.microsoft.com/office/2006/metadata/properties" ma:root="true" ma:fieldsID="e32400f4b8a204a02c85940d25fd69a9" ns2:_="" ns3:_="">
    <xsd:import namespace="56cae408-eb47-4f9e-8fab-b6e04ed6ae97"/>
    <xsd:import namespace="4fd5655d-a47a-4310-b279-09850b7c4f5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cae408-eb47-4f9e-8fab-b6e04ed6ae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d5655d-a47a-4310-b279-09850b7c4f5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44a15f8-49a1-4d52-89ed-891e9dabf22b}" ma:internalName="TaxCatchAll" ma:showField="CatchAllData" ma:web="4fd5655d-a47a-4310-b279-09850b7c4f5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A61C38-0F6E-45B3-BCE4-E3AD81870590}">
  <ds:schemaRefs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4fd5655d-a47a-4310-b279-09850b7c4f52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6cae408-eb47-4f9e-8fab-b6e04ed6ae97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BC8EBF0-9EAF-40EB-B788-229FD94198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cae408-eb47-4f9e-8fab-b6e04ed6ae97"/>
    <ds:schemaRef ds:uri="4fd5655d-a47a-4310-b279-09850b7c4f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2B419B3-2F88-48D8-BB83-E4E1E78EA7A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241</Words>
  <Application>Microsoft Office PowerPoint</Application>
  <PresentationFormat>Widescreen</PresentationFormat>
  <Paragraphs>159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Butler</dc:creator>
  <cp:lastModifiedBy>Hannah Butler</cp:lastModifiedBy>
  <cp:revision>16</cp:revision>
  <dcterms:created xsi:type="dcterms:W3CDTF">2024-10-22T15:26:55Z</dcterms:created>
  <dcterms:modified xsi:type="dcterms:W3CDTF">2026-05-18T12:57:52Z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0x010100E2040F49E89DC6449D8EFA5525E13D97</vt:lpwstr>
  </property>
  <property fmtid="{D5CDD505-2E9C-101B-9397-08002B2CF9AE}" pid="3" name="Order">
    <vt:r8>5937000</vt:r8>
  </property>
  <property fmtid="{D5CDD505-2E9C-101B-9397-08002B2CF9AE}" pid="4" name="GUID">
    <vt:lpwstr>97560988-e02c-4cd0-9a4a-7de77d8304cc</vt:lpwstr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MediaServiceImageTags">
    <vt:lpwstr/>
  </property>
</Properties>
</file>