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g" ContentType="vide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0"/>
  </p:notesMasterIdLst>
  <p:sldIdLst>
    <p:sldId id="304" r:id="rId2"/>
    <p:sldId id="305" r:id="rId3"/>
    <p:sldId id="306" r:id="rId4"/>
    <p:sldId id="307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6" r:id="rId22"/>
    <p:sldId id="353" r:id="rId23"/>
    <p:sldId id="327" r:id="rId24"/>
    <p:sldId id="328" r:id="rId25"/>
    <p:sldId id="329" r:id="rId26"/>
    <p:sldId id="330" r:id="rId27"/>
    <p:sldId id="331" r:id="rId28"/>
    <p:sldId id="332" r:id="rId29"/>
    <p:sldId id="333" r:id="rId30"/>
    <p:sldId id="334" r:id="rId31"/>
    <p:sldId id="335" r:id="rId32"/>
    <p:sldId id="336" r:id="rId33"/>
    <p:sldId id="337" r:id="rId34"/>
    <p:sldId id="338" r:id="rId35"/>
    <p:sldId id="339" r:id="rId36"/>
    <p:sldId id="340" r:id="rId37"/>
    <p:sldId id="341" r:id="rId38"/>
    <p:sldId id="342" r:id="rId39"/>
    <p:sldId id="343" r:id="rId40"/>
    <p:sldId id="344" r:id="rId41"/>
    <p:sldId id="345" r:id="rId42"/>
    <p:sldId id="346" r:id="rId43"/>
    <p:sldId id="347" r:id="rId44"/>
    <p:sldId id="348" r:id="rId45"/>
    <p:sldId id="349" r:id="rId46"/>
    <p:sldId id="350" r:id="rId47"/>
    <p:sldId id="351" r:id="rId48"/>
    <p:sldId id="352" r:id="rId49"/>
  </p:sldIdLst>
  <p:sldSz cx="18826163" cy="13314363"/>
  <p:notesSz cx="6858000" cy="9144000"/>
  <p:embeddedFontLst>
    <p:embeddedFont>
      <p:font typeface="Calibri" panose="020F0502020204030204" pitchFamily="34" charset="0"/>
      <p:regular r:id="rId51"/>
      <p:bold r:id="rId52"/>
      <p:italic r:id="rId53"/>
      <p:boldItalic r:id="rId54"/>
    </p:embeddedFont>
  </p:embeddedFontLst>
  <p:defaultTextStyle>
    <a:defPPr>
      <a:defRPr lang="en-US"/>
    </a:defPPr>
    <a:lvl1pPr marL="0" algn="l" defTabSz="1882658" rtl="0" eaLnBrk="1" latinLnBrk="0" hangingPunct="1">
      <a:defRPr sz="3700" kern="1200">
        <a:solidFill>
          <a:schemeClr val="tx1"/>
        </a:solidFill>
        <a:latin typeface="+mn-lt"/>
        <a:ea typeface="+mn-ea"/>
        <a:cs typeface="+mn-cs"/>
      </a:defRPr>
    </a:lvl1pPr>
    <a:lvl2pPr marL="941329" algn="l" defTabSz="1882658" rtl="0" eaLnBrk="1" latinLnBrk="0" hangingPunct="1">
      <a:defRPr sz="3700" kern="1200">
        <a:solidFill>
          <a:schemeClr val="tx1"/>
        </a:solidFill>
        <a:latin typeface="+mn-lt"/>
        <a:ea typeface="+mn-ea"/>
        <a:cs typeface="+mn-cs"/>
      </a:defRPr>
    </a:lvl2pPr>
    <a:lvl3pPr marL="1882658" algn="l" defTabSz="1882658" rtl="0" eaLnBrk="1" latinLnBrk="0" hangingPunct="1">
      <a:defRPr sz="3700" kern="1200">
        <a:solidFill>
          <a:schemeClr val="tx1"/>
        </a:solidFill>
        <a:latin typeface="+mn-lt"/>
        <a:ea typeface="+mn-ea"/>
        <a:cs typeface="+mn-cs"/>
      </a:defRPr>
    </a:lvl3pPr>
    <a:lvl4pPr marL="2823987" algn="l" defTabSz="1882658" rtl="0" eaLnBrk="1" latinLnBrk="0" hangingPunct="1">
      <a:defRPr sz="3700" kern="1200">
        <a:solidFill>
          <a:schemeClr val="tx1"/>
        </a:solidFill>
        <a:latin typeface="+mn-lt"/>
        <a:ea typeface="+mn-ea"/>
        <a:cs typeface="+mn-cs"/>
      </a:defRPr>
    </a:lvl4pPr>
    <a:lvl5pPr marL="3765316" algn="l" defTabSz="1882658" rtl="0" eaLnBrk="1" latinLnBrk="0" hangingPunct="1">
      <a:defRPr sz="3700" kern="1200">
        <a:solidFill>
          <a:schemeClr val="tx1"/>
        </a:solidFill>
        <a:latin typeface="+mn-lt"/>
        <a:ea typeface="+mn-ea"/>
        <a:cs typeface="+mn-cs"/>
      </a:defRPr>
    </a:lvl5pPr>
    <a:lvl6pPr marL="4706645" algn="l" defTabSz="1882658" rtl="0" eaLnBrk="1" latinLnBrk="0" hangingPunct="1">
      <a:defRPr sz="3700" kern="1200">
        <a:solidFill>
          <a:schemeClr val="tx1"/>
        </a:solidFill>
        <a:latin typeface="+mn-lt"/>
        <a:ea typeface="+mn-ea"/>
        <a:cs typeface="+mn-cs"/>
      </a:defRPr>
    </a:lvl6pPr>
    <a:lvl7pPr marL="5647974" algn="l" defTabSz="1882658" rtl="0" eaLnBrk="1" latinLnBrk="0" hangingPunct="1">
      <a:defRPr sz="3700" kern="1200">
        <a:solidFill>
          <a:schemeClr val="tx1"/>
        </a:solidFill>
        <a:latin typeface="+mn-lt"/>
        <a:ea typeface="+mn-ea"/>
        <a:cs typeface="+mn-cs"/>
      </a:defRPr>
    </a:lvl7pPr>
    <a:lvl8pPr marL="6589304" algn="l" defTabSz="1882658" rtl="0" eaLnBrk="1" latinLnBrk="0" hangingPunct="1">
      <a:defRPr sz="3700" kern="1200">
        <a:solidFill>
          <a:schemeClr val="tx1"/>
        </a:solidFill>
        <a:latin typeface="+mn-lt"/>
        <a:ea typeface="+mn-ea"/>
        <a:cs typeface="+mn-cs"/>
      </a:defRPr>
    </a:lvl8pPr>
    <a:lvl9pPr marL="7530633" algn="l" defTabSz="1882658" rtl="0" eaLnBrk="1" latinLnBrk="0" hangingPunct="1">
      <a:defRPr sz="3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95">
          <p15:clr>
            <a:srgbClr val="A4A3A4"/>
          </p15:clr>
        </p15:guide>
        <p15:guide id="2" pos="593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89" autoAdjust="0"/>
    <p:restoredTop sz="94628" autoAdjust="0"/>
  </p:normalViewPr>
  <p:slideViewPr>
    <p:cSldViewPr snapToGrid="0">
      <p:cViewPr varScale="1">
        <p:scale>
          <a:sx n="49" d="100"/>
          <a:sy n="49" d="100"/>
        </p:scale>
        <p:origin x="1245" y="48"/>
      </p:cViewPr>
      <p:guideLst>
        <p:guide orient="horz" pos="4195"/>
        <p:guide pos="593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49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3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B948A-7EF8-4DFC-B7A3-566E5B78B945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82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2CECAC-5A07-412F-A98A-60A97807009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184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22</a:t>
            </a:fld>
            <a:endParaRPr lang="en-GB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23</a:t>
            </a:fld>
            <a:endParaRPr lang="en-GB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24</a:t>
            </a:fld>
            <a:endParaRPr lang="en-GB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25</a:t>
            </a:fld>
            <a:endParaRPr lang="en-GB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26</a:t>
            </a:fld>
            <a:endParaRPr lang="en-GB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27</a:t>
            </a:fld>
            <a:endParaRPr lang="en-GB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28</a:t>
            </a:fld>
            <a:endParaRPr lang="en-GB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29</a:t>
            </a:fld>
            <a:endParaRPr lang="en-GB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30</a:t>
            </a:fld>
            <a:endParaRPr lang="en-GB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31</a:t>
            </a:fld>
            <a:endParaRPr lang="en-GB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32</a:t>
            </a:fld>
            <a:endParaRPr lang="en-GB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33</a:t>
            </a:fld>
            <a:endParaRPr lang="en-GB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34</a:t>
            </a:fld>
            <a:endParaRPr lang="en-GB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35</a:t>
            </a:fld>
            <a:endParaRPr lang="en-GB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36</a:t>
            </a:fld>
            <a:endParaRPr lang="en-GB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37</a:t>
            </a:fld>
            <a:endParaRPr lang="en-GB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38</a:t>
            </a:fld>
            <a:endParaRPr lang="en-GB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39</a:t>
            </a:fld>
            <a:endParaRPr lang="en-GB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40</a:t>
            </a:fld>
            <a:endParaRPr lang="en-GB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41</a:t>
            </a:fld>
            <a:endParaRPr lang="en-GB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42</a:t>
            </a:fld>
            <a:endParaRPr lang="en-GB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43</a:t>
            </a:fld>
            <a:endParaRPr lang="en-GB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44</a:t>
            </a:fld>
            <a:endParaRPr lang="en-GB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45</a:t>
            </a:fld>
            <a:endParaRPr lang="en-GB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46</a:t>
            </a:fld>
            <a:endParaRPr lang="en-GB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47</a:t>
            </a:fld>
            <a:endParaRPr lang="en-GB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2CECAC-5A07-412F-A98A-60A97807009E}" type="slidenum">
              <a:rPr lang="en-GB" smtClean="0"/>
              <a:pPr/>
              <a:t>48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11962" y="4136085"/>
            <a:ext cx="16002239" cy="28539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23925" y="7544805"/>
            <a:ext cx="13178314" cy="34025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9413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8826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823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7653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70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647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65893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7530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3BEA-8A70-4DBF-A320-5BE91FBA94B7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ADED-72EA-429C-B7BD-CA04FEB8F31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3449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3BEA-8A70-4DBF-A320-5BE91FBA94B7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ADED-72EA-429C-B7BD-CA04FEB8F31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0995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7137" y="8555713"/>
            <a:ext cx="16002239" cy="2644380"/>
          </a:xfrm>
        </p:spPr>
        <p:txBody>
          <a:bodyPr anchor="t"/>
          <a:lstStyle>
            <a:lvl1pPr algn="l">
              <a:defRPr sz="82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7137" y="5643196"/>
            <a:ext cx="16002239" cy="2912517"/>
          </a:xfrm>
        </p:spPr>
        <p:txBody>
          <a:bodyPr anchor="b"/>
          <a:lstStyle>
            <a:lvl1pPr marL="0" indent="0">
              <a:buNone/>
              <a:defRPr sz="4100">
                <a:solidFill>
                  <a:schemeClr val="tx1">
                    <a:tint val="75000"/>
                  </a:schemeClr>
                </a:solidFill>
              </a:defRPr>
            </a:lvl1pPr>
            <a:lvl2pPr marL="941329" indent="0">
              <a:buNone/>
              <a:defRPr sz="3700">
                <a:solidFill>
                  <a:schemeClr val="tx1">
                    <a:tint val="75000"/>
                  </a:schemeClr>
                </a:solidFill>
              </a:defRPr>
            </a:lvl2pPr>
            <a:lvl3pPr marL="1882658" indent="0">
              <a:buNone/>
              <a:defRPr sz="3300">
                <a:solidFill>
                  <a:schemeClr val="tx1">
                    <a:tint val="75000"/>
                  </a:schemeClr>
                </a:solidFill>
              </a:defRPr>
            </a:lvl3pPr>
            <a:lvl4pPr marL="2823987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4pPr>
            <a:lvl5pPr marL="3765316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5pPr>
            <a:lvl6pPr marL="4706645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6pPr>
            <a:lvl7pPr marL="5647974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7pPr>
            <a:lvl8pPr marL="6589304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8pPr>
            <a:lvl9pPr marL="7530633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3BEA-8A70-4DBF-A320-5BE91FBA94B7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ADED-72EA-429C-B7BD-CA04FEB8F31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760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1308" y="3106687"/>
            <a:ext cx="8314889" cy="8786864"/>
          </a:xfrm>
        </p:spPr>
        <p:txBody>
          <a:bodyPr/>
          <a:lstStyle>
            <a:lvl1pPr>
              <a:defRPr sz="5800"/>
            </a:lvl1pPr>
            <a:lvl2pPr>
              <a:defRPr sz="4900"/>
            </a:lvl2pPr>
            <a:lvl3pPr>
              <a:defRPr sz="4100"/>
            </a:lvl3pPr>
            <a:lvl4pPr>
              <a:defRPr sz="3700"/>
            </a:lvl4pPr>
            <a:lvl5pPr>
              <a:defRPr sz="3700"/>
            </a:lvl5pPr>
            <a:lvl6pPr>
              <a:defRPr sz="3700"/>
            </a:lvl6pPr>
            <a:lvl7pPr>
              <a:defRPr sz="3700"/>
            </a:lvl7pPr>
            <a:lvl8pPr>
              <a:defRPr sz="3700"/>
            </a:lvl8pPr>
            <a:lvl9pPr>
              <a:defRPr sz="3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569966" y="3106687"/>
            <a:ext cx="8314889" cy="8786864"/>
          </a:xfrm>
        </p:spPr>
        <p:txBody>
          <a:bodyPr/>
          <a:lstStyle>
            <a:lvl1pPr>
              <a:defRPr sz="5800"/>
            </a:lvl1pPr>
            <a:lvl2pPr>
              <a:defRPr sz="4900"/>
            </a:lvl2pPr>
            <a:lvl3pPr>
              <a:defRPr sz="4100"/>
            </a:lvl3pPr>
            <a:lvl4pPr>
              <a:defRPr sz="3700"/>
            </a:lvl4pPr>
            <a:lvl5pPr>
              <a:defRPr sz="3700"/>
            </a:lvl5pPr>
            <a:lvl6pPr>
              <a:defRPr sz="3700"/>
            </a:lvl6pPr>
            <a:lvl7pPr>
              <a:defRPr sz="3700"/>
            </a:lvl7pPr>
            <a:lvl8pPr>
              <a:defRPr sz="3700"/>
            </a:lvl8pPr>
            <a:lvl9pPr>
              <a:defRPr sz="3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3BEA-8A70-4DBF-A320-5BE91FBA94B7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ADED-72EA-429C-B7BD-CA04FEB8F31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6606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308" y="2980325"/>
            <a:ext cx="8318158" cy="1242056"/>
          </a:xfrm>
        </p:spPr>
        <p:txBody>
          <a:bodyPr anchor="b"/>
          <a:lstStyle>
            <a:lvl1pPr marL="0" indent="0">
              <a:buNone/>
              <a:defRPr sz="4900" b="1"/>
            </a:lvl1pPr>
            <a:lvl2pPr marL="941329" indent="0">
              <a:buNone/>
              <a:defRPr sz="4100" b="1"/>
            </a:lvl2pPr>
            <a:lvl3pPr marL="1882658" indent="0">
              <a:buNone/>
              <a:defRPr sz="3700" b="1"/>
            </a:lvl3pPr>
            <a:lvl4pPr marL="2823987" indent="0">
              <a:buNone/>
              <a:defRPr sz="3300" b="1"/>
            </a:lvl4pPr>
            <a:lvl5pPr marL="3765316" indent="0">
              <a:buNone/>
              <a:defRPr sz="3300" b="1"/>
            </a:lvl5pPr>
            <a:lvl6pPr marL="4706645" indent="0">
              <a:buNone/>
              <a:defRPr sz="3300" b="1"/>
            </a:lvl6pPr>
            <a:lvl7pPr marL="5647974" indent="0">
              <a:buNone/>
              <a:defRPr sz="3300" b="1"/>
            </a:lvl7pPr>
            <a:lvl8pPr marL="6589304" indent="0">
              <a:buNone/>
              <a:defRPr sz="3300" b="1"/>
            </a:lvl8pPr>
            <a:lvl9pPr marL="7530633" indent="0">
              <a:buNone/>
              <a:defRPr sz="3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308" y="4222380"/>
            <a:ext cx="8318158" cy="7671170"/>
          </a:xfrm>
        </p:spPr>
        <p:txBody>
          <a:bodyPr/>
          <a:lstStyle>
            <a:lvl1pPr>
              <a:defRPr sz="4900"/>
            </a:lvl1pPr>
            <a:lvl2pPr>
              <a:defRPr sz="4100"/>
            </a:lvl2pPr>
            <a:lvl3pPr>
              <a:defRPr sz="3700"/>
            </a:lvl3pPr>
            <a:lvl4pPr>
              <a:defRPr sz="3300"/>
            </a:lvl4pPr>
            <a:lvl5pPr>
              <a:defRPr sz="3300"/>
            </a:lvl5pPr>
            <a:lvl6pPr>
              <a:defRPr sz="3300"/>
            </a:lvl6pPr>
            <a:lvl7pPr>
              <a:defRPr sz="3300"/>
            </a:lvl7pPr>
            <a:lvl8pPr>
              <a:defRPr sz="3300"/>
            </a:lvl8pPr>
            <a:lvl9pPr>
              <a:defRPr sz="3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563432" y="2980325"/>
            <a:ext cx="8321426" cy="1242056"/>
          </a:xfrm>
        </p:spPr>
        <p:txBody>
          <a:bodyPr anchor="b"/>
          <a:lstStyle>
            <a:lvl1pPr marL="0" indent="0">
              <a:buNone/>
              <a:defRPr sz="4900" b="1"/>
            </a:lvl1pPr>
            <a:lvl2pPr marL="941329" indent="0">
              <a:buNone/>
              <a:defRPr sz="4100" b="1"/>
            </a:lvl2pPr>
            <a:lvl3pPr marL="1882658" indent="0">
              <a:buNone/>
              <a:defRPr sz="3700" b="1"/>
            </a:lvl3pPr>
            <a:lvl4pPr marL="2823987" indent="0">
              <a:buNone/>
              <a:defRPr sz="3300" b="1"/>
            </a:lvl4pPr>
            <a:lvl5pPr marL="3765316" indent="0">
              <a:buNone/>
              <a:defRPr sz="3300" b="1"/>
            </a:lvl5pPr>
            <a:lvl6pPr marL="4706645" indent="0">
              <a:buNone/>
              <a:defRPr sz="3300" b="1"/>
            </a:lvl6pPr>
            <a:lvl7pPr marL="5647974" indent="0">
              <a:buNone/>
              <a:defRPr sz="3300" b="1"/>
            </a:lvl7pPr>
            <a:lvl8pPr marL="6589304" indent="0">
              <a:buNone/>
              <a:defRPr sz="3300" b="1"/>
            </a:lvl8pPr>
            <a:lvl9pPr marL="7530633" indent="0">
              <a:buNone/>
              <a:defRPr sz="33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563432" y="4222380"/>
            <a:ext cx="8321426" cy="7671170"/>
          </a:xfrm>
        </p:spPr>
        <p:txBody>
          <a:bodyPr/>
          <a:lstStyle>
            <a:lvl1pPr>
              <a:defRPr sz="4900"/>
            </a:lvl1pPr>
            <a:lvl2pPr>
              <a:defRPr sz="4100"/>
            </a:lvl2pPr>
            <a:lvl3pPr>
              <a:defRPr sz="3700"/>
            </a:lvl3pPr>
            <a:lvl4pPr>
              <a:defRPr sz="3300"/>
            </a:lvl4pPr>
            <a:lvl5pPr>
              <a:defRPr sz="3300"/>
            </a:lvl5pPr>
            <a:lvl6pPr>
              <a:defRPr sz="3300"/>
            </a:lvl6pPr>
            <a:lvl7pPr>
              <a:defRPr sz="3300"/>
            </a:lvl7pPr>
            <a:lvl8pPr>
              <a:defRPr sz="3300"/>
            </a:lvl8pPr>
            <a:lvl9pPr>
              <a:defRPr sz="33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3BEA-8A70-4DBF-A320-5BE91FBA94B7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ADED-72EA-429C-B7BD-CA04FEB8F31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0716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3BEA-8A70-4DBF-A320-5BE91FBA94B7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ADED-72EA-429C-B7BD-CA04FEB8F31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7096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3BEA-8A70-4DBF-A320-5BE91FBA94B7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ADED-72EA-429C-B7BD-CA04FEB8F31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547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1311" y="530110"/>
            <a:ext cx="6193678" cy="2256045"/>
          </a:xfrm>
        </p:spPr>
        <p:txBody>
          <a:bodyPr anchor="b"/>
          <a:lstStyle>
            <a:lvl1pPr algn="l">
              <a:defRPr sz="41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60507" y="530111"/>
            <a:ext cx="10524348" cy="11363439"/>
          </a:xfrm>
        </p:spPr>
        <p:txBody>
          <a:bodyPr/>
          <a:lstStyle>
            <a:lvl1pPr>
              <a:defRPr sz="6600"/>
            </a:lvl1pPr>
            <a:lvl2pPr>
              <a:defRPr sz="5800"/>
            </a:lvl2pPr>
            <a:lvl3pPr>
              <a:defRPr sz="4900"/>
            </a:lvl3pPr>
            <a:lvl4pPr>
              <a:defRPr sz="4100"/>
            </a:lvl4pPr>
            <a:lvl5pPr>
              <a:defRPr sz="4100"/>
            </a:lvl5pPr>
            <a:lvl6pPr>
              <a:defRPr sz="4100"/>
            </a:lvl6pPr>
            <a:lvl7pPr>
              <a:defRPr sz="4100"/>
            </a:lvl7pPr>
            <a:lvl8pPr>
              <a:defRPr sz="4100"/>
            </a:lvl8pPr>
            <a:lvl9pPr>
              <a:defRPr sz="4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41311" y="2786157"/>
            <a:ext cx="6193678" cy="9107394"/>
          </a:xfrm>
        </p:spPr>
        <p:txBody>
          <a:bodyPr/>
          <a:lstStyle>
            <a:lvl1pPr marL="0" indent="0">
              <a:buNone/>
              <a:defRPr sz="2900"/>
            </a:lvl1pPr>
            <a:lvl2pPr marL="941329" indent="0">
              <a:buNone/>
              <a:defRPr sz="2500"/>
            </a:lvl2pPr>
            <a:lvl3pPr marL="1882658" indent="0">
              <a:buNone/>
              <a:defRPr sz="2100"/>
            </a:lvl3pPr>
            <a:lvl4pPr marL="2823987" indent="0">
              <a:buNone/>
              <a:defRPr sz="1900"/>
            </a:lvl4pPr>
            <a:lvl5pPr marL="3765316" indent="0">
              <a:buNone/>
              <a:defRPr sz="1900"/>
            </a:lvl5pPr>
            <a:lvl6pPr marL="4706645" indent="0">
              <a:buNone/>
              <a:defRPr sz="1900"/>
            </a:lvl6pPr>
            <a:lvl7pPr marL="5647974" indent="0">
              <a:buNone/>
              <a:defRPr sz="1900"/>
            </a:lvl7pPr>
            <a:lvl8pPr marL="6589304" indent="0">
              <a:buNone/>
              <a:defRPr sz="1900"/>
            </a:lvl8pPr>
            <a:lvl9pPr marL="7530633" indent="0">
              <a:buNone/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3BEA-8A70-4DBF-A320-5BE91FBA94B7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ADED-72EA-429C-B7BD-CA04FEB8F31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292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90060" y="9320055"/>
            <a:ext cx="11295698" cy="1100285"/>
          </a:xfrm>
        </p:spPr>
        <p:txBody>
          <a:bodyPr anchor="b"/>
          <a:lstStyle>
            <a:lvl1pPr algn="l">
              <a:defRPr sz="41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90060" y="1189664"/>
            <a:ext cx="11295698" cy="7988618"/>
          </a:xfrm>
        </p:spPr>
        <p:txBody>
          <a:bodyPr/>
          <a:lstStyle>
            <a:lvl1pPr marL="0" indent="0">
              <a:buNone/>
              <a:defRPr sz="6600"/>
            </a:lvl1pPr>
            <a:lvl2pPr marL="941329" indent="0">
              <a:buNone/>
              <a:defRPr sz="5800"/>
            </a:lvl2pPr>
            <a:lvl3pPr marL="1882658" indent="0">
              <a:buNone/>
              <a:defRPr sz="4900"/>
            </a:lvl3pPr>
            <a:lvl4pPr marL="2823987" indent="0">
              <a:buNone/>
              <a:defRPr sz="4100"/>
            </a:lvl4pPr>
            <a:lvl5pPr marL="3765316" indent="0">
              <a:buNone/>
              <a:defRPr sz="4100"/>
            </a:lvl5pPr>
            <a:lvl6pPr marL="4706645" indent="0">
              <a:buNone/>
              <a:defRPr sz="4100"/>
            </a:lvl6pPr>
            <a:lvl7pPr marL="5647974" indent="0">
              <a:buNone/>
              <a:defRPr sz="4100"/>
            </a:lvl7pPr>
            <a:lvl8pPr marL="6589304" indent="0">
              <a:buNone/>
              <a:defRPr sz="4100"/>
            </a:lvl8pPr>
            <a:lvl9pPr marL="7530633" indent="0">
              <a:buNone/>
              <a:defRPr sz="41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690060" y="10420340"/>
            <a:ext cx="11295698" cy="1562587"/>
          </a:xfrm>
        </p:spPr>
        <p:txBody>
          <a:bodyPr/>
          <a:lstStyle>
            <a:lvl1pPr marL="0" indent="0">
              <a:buNone/>
              <a:defRPr sz="2900"/>
            </a:lvl1pPr>
            <a:lvl2pPr marL="941329" indent="0">
              <a:buNone/>
              <a:defRPr sz="2500"/>
            </a:lvl2pPr>
            <a:lvl3pPr marL="1882658" indent="0">
              <a:buNone/>
              <a:defRPr sz="2100"/>
            </a:lvl3pPr>
            <a:lvl4pPr marL="2823987" indent="0">
              <a:buNone/>
              <a:defRPr sz="1900"/>
            </a:lvl4pPr>
            <a:lvl5pPr marL="3765316" indent="0">
              <a:buNone/>
              <a:defRPr sz="1900"/>
            </a:lvl5pPr>
            <a:lvl6pPr marL="4706645" indent="0">
              <a:buNone/>
              <a:defRPr sz="1900"/>
            </a:lvl6pPr>
            <a:lvl7pPr marL="5647974" indent="0">
              <a:buNone/>
              <a:defRPr sz="1900"/>
            </a:lvl7pPr>
            <a:lvl8pPr marL="6589304" indent="0">
              <a:buNone/>
              <a:defRPr sz="1900"/>
            </a:lvl8pPr>
            <a:lvl9pPr marL="7530633" indent="0">
              <a:buNone/>
              <a:defRPr sz="1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3BEA-8A70-4DBF-A320-5BE91FBA94B7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ADED-72EA-429C-B7BD-CA04FEB8F31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1867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3BEA-8A70-4DBF-A320-5BE91FBA94B7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ADED-72EA-429C-B7BD-CA04FEB8F31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959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648968" y="533194"/>
            <a:ext cx="4235887" cy="1136035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1308" y="533194"/>
            <a:ext cx="12393891" cy="1136035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1C3BEA-8A70-4DBF-A320-5BE91FBA94B7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E6ADED-72EA-429C-B7BD-CA04FEB8F31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997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1308" y="533191"/>
            <a:ext cx="16943547" cy="2219061"/>
          </a:xfrm>
          <a:prstGeom prst="rect">
            <a:avLst/>
          </a:prstGeom>
        </p:spPr>
        <p:txBody>
          <a:bodyPr vert="horz" lIns="188266" tIns="94133" rIns="188266" bIns="94133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308" y="3106687"/>
            <a:ext cx="16943547" cy="8786864"/>
          </a:xfrm>
          <a:prstGeom prst="rect">
            <a:avLst/>
          </a:prstGeom>
        </p:spPr>
        <p:txBody>
          <a:bodyPr vert="horz" lIns="188266" tIns="94133" rIns="188266" bIns="94133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1308" y="12340445"/>
            <a:ext cx="4392771" cy="708867"/>
          </a:xfrm>
          <a:prstGeom prst="rect">
            <a:avLst/>
          </a:prstGeom>
        </p:spPr>
        <p:txBody>
          <a:bodyPr vert="horz" lIns="188266" tIns="94133" rIns="188266" bIns="94133" rtlCol="0" anchor="ctr"/>
          <a:lstStyle>
            <a:lvl1pPr algn="l">
              <a:defRPr sz="2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1C3BEA-8A70-4DBF-A320-5BE91FBA94B7}" type="datetimeFigureOut">
              <a:rPr lang="en-GB" smtClean="0"/>
              <a:pPr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32273" y="12340445"/>
            <a:ext cx="5961618" cy="708867"/>
          </a:xfrm>
          <a:prstGeom prst="rect">
            <a:avLst/>
          </a:prstGeom>
        </p:spPr>
        <p:txBody>
          <a:bodyPr vert="horz" lIns="188266" tIns="94133" rIns="188266" bIns="94133" rtlCol="0" anchor="ctr"/>
          <a:lstStyle>
            <a:lvl1pPr algn="ctr">
              <a:defRPr sz="2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492084" y="12340445"/>
            <a:ext cx="4392771" cy="708867"/>
          </a:xfrm>
          <a:prstGeom prst="rect">
            <a:avLst/>
          </a:prstGeom>
        </p:spPr>
        <p:txBody>
          <a:bodyPr vert="horz" lIns="188266" tIns="94133" rIns="188266" bIns="94133" rtlCol="0" anchor="ctr"/>
          <a:lstStyle>
            <a:lvl1pPr algn="r">
              <a:defRPr sz="2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6ADED-72EA-429C-B7BD-CA04FEB8F31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497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882658" rtl="0" eaLnBrk="1" latinLnBrk="0" hangingPunct="1">
        <a:spcBef>
          <a:spcPct val="0"/>
        </a:spcBef>
        <a:buNone/>
        <a:defRPr sz="9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05997" indent="-705997" algn="l" defTabSz="1882658" rtl="0" eaLnBrk="1" latinLnBrk="0" hangingPunct="1">
        <a:spcBef>
          <a:spcPct val="20000"/>
        </a:spcBef>
        <a:buFont typeface="Arial" pitchFamily="34" charset="0"/>
        <a:buChar char="•"/>
        <a:defRPr sz="6600" kern="1200">
          <a:solidFill>
            <a:schemeClr val="tx1"/>
          </a:solidFill>
          <a:latin typeface="+mn-lt"/>
          <a:ea typeface="+mn-ea"/>
          <a:cs typeface="+mn-cs"/>
        </a:defRPr>
      </a:lvl1pPr>
      <a:lvl2pPr marL="1529660" indent="-588331" algn="l" defTabSz="1882658" rtl="0" eaLnBrk="1" latinLnBrk="0" hangingPunct="1">
        <a:spcBef>
          <a:spcPct val="20000"/>
        </a:spcBef>
        <a:buFont typeface="Arial" pitchFamily="34" charset="0"/>
        <a:buChar char="–"/>
        <a:defRPr sz="5800" kern="1200">
          <a:solidFill>
            <a:schemeClr val="tx1"/>
          </a:solidFill>
          <a:latin typeface="+mn-lt"/>
          <a:ea typeface="+mn-ea"/>
          <a:cs typeface="+mn-cs"/>
        </a:defRPr>
      </a:lvl2pPr>
      <a:lvl3pPr marL="2353323" indent="-470665" algn="l" defTabSz="1882658" rtl="0" eaLnBrk="1" latinLnBrk="0" hangingPunct="1">
        <a:spcBef>
          <a:spcPct val="20000"/>
        </a:spcBef>
        <a:buFont typeface="Arial" pitchFamily="34" charset="0"/>
        <a:buChar char="•"/>
        <a:defRPr sz="4900" kern="1200">
          <a:solidFill>
            <a:schemeClr val="tx1"/>
          </a:solidFill>
          <a:latin typeface="+mn-lt"/>
          <a:ea typeface="+mn-ea"/>
          <a:cs typeface="+mn-cs"/>
        </a:defRPr>
      </a:lvl3pPr>
      <a:lvl4pPr marL="3294652" indent="-470665" algn="l" defTabSz="1882658" rtl="0" eaLnBrk="1" latinLnBrk="0" hangingPunct="1">
        <a:spcBef>
          <a:spcPct val="20000"/>
        </a:spcBef>
        <a:buFont typeface="Arial" pitchFamily="34" charset="0"/>
        <a:buChar char="–"/>
        <a:defRPr sz="4100" kern="1200">
          <a:solidFill>
            <a:schemeClr val="tx1"/>
          </a:solidFill>
          <a:latin typeface="+mn-lt"/>
          <a:ea typeface="+mn-ea"/>
          <a:cs typeface="+mn-cs"/>
        </a:defRPr>
      </a:lvl4pPr>
      <a:lvl5pPr marL="4235981" indent="-470665" algn="l" defTabSz="1882658" rtl="0" eaLnBrk="1" latinLnBrk="0" hangingPunct="1">
        <a:spcBef>
          <a:spcPct val="20000"/>
        </a:spcBef>
        <a:buFont typeface="Arial" pitchFamily="34" charset="0"/>
        <a:buChar char="»"/>
        <a:defRPr sz="4100" kern="1200">
          <a:solidFill>
            <a:schemeClr val="tx1"/>
          </a:solidFill>
          <a:latin typeface="+mn-lt"/>
          <a:ea typeface="+mn-ea"/>
          <a:cs typeface="+mn-cs"/>
        </a:defRPr>
      </a:lvl5pPr>
      <a:lvl6pPr marL="5177310" indent="-470665" algn="l" defTabSz="1882658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6pPr>
      <a:lvl7pPr marL="6118639" indent="-470665" algn="l" defTabSz="1882658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7pPr>
      <a:lvl8pPr marL="7059968" indent="-470665" algn="l" defTabSz="1882658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8pPr>
      <a:lvl9pPr marL="8001297" indent="-470665" algn="l" defTabSz="1882658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82658" rtl="0" eaLnBrk="1" latinLnBrk="0" hangingPunct="1"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941329" algn="l" defTabSz="1882658" rtl="0" eaLnBrk="1" latinLnBrk="0" hangingPunct="1"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882658" algn="l" defTabSz="1882658" rtl="0" eaLnBrk="1" latinLnBrk="0" hangingPunct="1">
        <a:defRPr sz="3700" kern="1200">
          <a:solidFill>
            <a:schemeClr val="tx1"/>
          </a:solidFill>
          <a:latin typeface="+mn-lt"/>
          <a:ea typeface="+mn-ea"/>
          <a:cs typeface="+mn-cs"/>
        </a:defRPr>
      </a:lvl3pPr>
      <a:lvl4pPr marL="2823987" algn="l" defTabSz="1882658" rtl="0" eaLnBrk="1" latinLnBrk="0" hangingPunct="1">
        <a:defRPr sz="3700" kern="1200">
          <a:solidFill>
            <a:schemeClr val="tx1"/>
          </a:solidFill>
          <a:latin typeface="+mn-lt"/>
          <a:ea typeface="+mn-ea"/>
          <a:cs typeface="+mn-cs"/>
        </a:defRPr>
      </a:lvl4pPr>
      <a:lvl5pPr marL="3765316" algn="l" defTabSz="1882658" rtl="0" eaLnBrk="1" latinLnBrk="0" hangingPunct="1">
        <a:defRPr sz="3700" kern="1200">
          <a:solidFill>
            <a:schemeClr val="tx1"/>
          </a:solidFill>
          <a:latin typeface="+mn-lt"/>
          <a:ea typeface="+mn-ea"/>
          <a:cs typeface="+mn-cs"/>
        </a:defRPr>
      </a:lvl5pPr>
      <a:lvl6pPr marL="4706645" algn="l" defTabSz="1882658" rtl="0" eaLnBrk="1" latinLnBrk="0" hangingPunct="1">
        <a:defRPr sz="3700" kern="1200">
          <a:solidFill>
            <a:schemeClr val="tx1"/>
          </a:solidFill>
          <a:latin typeface="+mn-lt"/>
          <a:ea typeface="+mn-ea"/>
          <a:cs typeface="+mn-cs"/>
        </a:defRPr>
      </a:lvl6pPr>
      <a:lvl7pPr marL="5647974" algn="l" defTabSz="1882658" rtl="0" eaLnBrk="1" latinLnBrk="0" hangingPunct="1">
        <a:defRPr sz="3700" kern="1200">
          <a:solidFill>
            <a:schemeClr val="tx1"/>
          </a:solidFill>
          <a:latin typeface="+mn-lt"/>
          <a:ea typeface="+mn-ea"/>
          <a:cs typeface="+mn-cs"/>
        </a:defRPr>
      </a:lvl7pPr>
      <a:lvl8pPr marL="6589304" algn="l" defTabSz="1882658" rtl="0" eaLnBrk="1" latinLnBrk="0" hangingPunct="1">
        <a:defRPr sz="3700" kern="1200">
          <a:solidFill>
            <a:schemeClr val="tx1"/>
          </a:solidFill>
          <a:latin typeface="+mn-lt"/>
          <a:ea typeface="+mn-ea"/>
          <a:cs typeface="+mn-cs"/>
        </a:defRPr>
      </a:lvl8pPr>
      <a:lvl9pPr marL="7530633" algn="l" defTabSz="1882658" rtl="0" eaLnBrk="1" latinLnBrk="0" hangingPunct="1">
        <a:defRPr sz="3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Life%20savers%20not%20time%20wasters%20-%20TV%20ad.avi" TargetMode="Externa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5.png"/><Relationship Id="rId2" Type="http://schemas.openxmlformats.org/officeDocument/2006/relationships/video" Target="../media/media1.mpg"/><Relationship Id="rId1" Type="http://schemas.microsoft.com/office/2007/relationships/media" Target="../media/media1.mpg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hyperlink" Target="../../Mac/Primary/Life%20savers%20not%20time%20wasters%20-%20TV%20ad.mp4" TargetMode="External"/><Relationship Id="rId4" Type="http://schemas.openxmlformats.org/officeDocument/2006/relationships/notesSlide" Target="../notesSlides/notesSlide44.xml"/><Relationship Id="rId9" Type="http://schemas.openxmlformats.org/officeDocument/2006/relationships/image" Target="../media/image4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9481837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589342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716529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06336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6091752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206826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4838253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</p:spTree>
    <p:extLst>
      <p:ext uri="{BB962C8B-B14F-4D97-AF65-F5344CB8AC3E}">
        <p14:creationId xmlns:p14="http://schemas.microsoft.com/office/powerpoint/2010/main" val="3777407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7215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3093663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3249412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610679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13</a:t>
            </a:r>
          </a:p>
        </p:txBody>
      </p:sp>
    </p:spTree>
    <p:extLst>
      <p:ext uri="{BB962C8B-B14F-4D97-AF65-F5344CB8AC3E}">
        <p14:creationId xmlns:p14="http://schemas.microsoft.com/office/powerpoint/2010/main" val="13477456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14</a:t>
            </a:r>
          </a:p>
        </p:txBody>
      </p:sp>
    </p:spTree>
    <p:extLst>
      <p:ext uri="{BB962C8B-B14F-4D97-AF65-F5344CB8AC3E}">
        <p14:creationId xmlns:p14="http://schemas.microsoft.com/office/powerpoint/2010/main" val="1515522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15</a:t>
            </a:r>
          </a:p>
        </p:txBody>
      </p:sp>
    </p:spTree>
    <p:extLst>
      <p:ext uri="{BB962C8B-B14F-4D97-AF65-F5344CB8AC3E}">
        <p14:creationId xmlns:p14="http://schemas.microsoft.com/office/powerpoint/2010/main" val="22903268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16</a:t>
            </a:r>
          </a:p>
        </p:txBody>
      </p:sp>
    </p:spTree>
    <p:extLst>
      <p:ext uri="{BB962C8B-B14F-4D97-AF65-F5344CB8AC3E}">
        <p14:creationId xmlns:p14="http://schemas.microsoft.com/office/powerpoint/2010/main" val="41504995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17</a:t>
            </a:r>
          </a:p>
        </p:txBody>
      </p:sp>
    </p:spTree>
    <p:extLst>
      <p:ext uri="{BB962C8B-B14F-4D97-AF65-F5344CB8AC3E}">
        <p14:creationId xmlns:p14="http://schemas.microsoft.com/office/powerpoint/2010/main" val="14559271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18</a:t>
            </a:r>
          </a:p>
        </p:txBody>
      </p:sp>
    </p:spTree>
    <p:extLst>
      <p:ext uri="{BB962C8B-B14F-4D97-AF65-F5344CB8AC3E}">
        <p14:creationId xmlns:p14="http://schemas.microsoft.com/office/powerpoint/2010/main" val="17738435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19</a:t>
            </a:r>
          </a:p>
        </p:txBody>
      </p:sp>
    </p:spTree>
    <p:extLst>
      <p:ext uri="{BB962C8B-B14F-4D97-AF65-F5344CB8AC3E}">
        <p14:creationId xmlns:p14="http://schemas.microsoft.com/office/powerpoint/2010/main" val="34612745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130036385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22847714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24</a:t>
            </a:r>
          </a:p>
        </p:txBody>
      </p:sp>
    </p:spTree>
    <p:extLst>
      <p:ext uri="{BB962C8B-B14F-4D97-AF65-F5344CB8AC3E}">
        <p14:creationId xmlns:p14="http://schemas.microsoft.com/office/powerpoint/2010/main" val="34427332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25</a:t>
            </a:r>
          </a:p>
        </p:txBody>
      </p:sp>
    </p:spTree>
    <p:extLst>
      <p:ext uri="{BB962C8B-B14F-4D97-AF65-F5344CB8AC3E}">
        <p14:creationId xmlns:p14="http://schemas.microsoft.com/office/powerpoint/2010/main" val="227655218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26</a:t>
            </a:r>
          </a:p>
        </p:txBody>
      </p:sp>
    </p:spTree>
    <p:extLst>
      <p:ext uri="{BB962C8B-B14F-4D97-AF65-F5344CB8AC3E}">
        <p14:creationId xmlns:p14="http://schemas.microsoft.com/office/powerpoint/2010/main" val="32199263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27</a:t>
            </a:r>
          </a:p>
        </p:txBody>
      </p:sp>
    </p:spTree>
    <p:extLst>
      <p:ext uri="{BB962C8B-B14F-4D97-AF65-F5344CB8AC3E}">
        <p14:creationId xmlns:p14="http://schemas.microsoft.com/office/powerpoint/2010/main" val="53333401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28</a:t>
            </a:r>
          </a:p>
        </p:txBody>
      </p:sp>
    </p:spTree>
    <p:extLst>
      <p:ext uri="{BB962C8B-B14F-4D97-AF65-F5344CB8AC3E}">
        <p14:creationId xmlns:p14="http://schemas.microsoft.com/office/powerpoint/2010/main" val="23156811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29</a:t>
            </a:r>
          </a:p>
        </p:txBody>
      </p:sp>
    </p:spTree>
    <p:extLst>
      <p:ext uri="{BB962C8B-B14F-4D97-AF65-F5344CB8AC3E}">
        <p14:creationId xmlns:p14="http://schemas.microsoft.com/office/powerpoint/2010/main" val="42889395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30</a:t>
            </a:r>
          </a:p>
        </p:txBody>
      </p:sp>
    </p:spTree>
    <p:extLst>
      <p:ext uri="{BB962C8B-B14F-4D97-AF65-F5344CB8AC3E}">
        <p14:creationId xmlns:p14="http://schemas.microsoft.com/office/powerpoint/2010/main" val="17763548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31</a:t>
            </a:r>
          </a:p>
        </p:txBody>
      </p:sp>
    </p:spTree>
    <p:extLst>
      <p:ext uri="{BB962C8B-B14F-4D97-AF65-F5344CB8AC3E}">
        <p14:creationId xmlns:p14="http://schemas.microsoft.com/office/powerpoint/2010/main" val="18095523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32</a:t>
            </a:r>
          </a:p>
        </p:txBody>
      </p:sp>
    </p:spTree>
    <p:extLst>
      <p:ext uri="{BB962C8B-B14F-4D97-AF65-F5344CB8AC3E}">
        <p14:creationId xmlns:p14="http://schemas.microsoft.com/office/powerpoint/2010/main" val="20479959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33</a:t>
            </a:r>
          </a:p>
        </p:txBody>
      </p:sp>
    </p:spTree>
    <p:extLst>
      <p:ext uri="{BB962C8B-B14F-4D97-AF65-F5344CB8AC3E}">
        <p14:creationId xmlns:p14="http://schemas.microsoft.com/office/powerpoint/2010/main" val="12106262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34</a:t>
            </a:r>
          </a:p>
        </p:txBody>
      </p:sp>
    </p:spTree>
    <p:extLst>
      <p:ext uri="{BB962C8B-B14F-4D97-AF65-F5344CB8AC3E}">
        <p14:creationId xmlns:p14="http://schemas.microsoft.com/office/powerpoint/2010/main" val="66242186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35</a:t>
            </a:r>
          </a:p>
        </p:txBody>
      </p:sp>
    </p:spTree>
    <p:extLst>
      <p:ext uri="{BB962C8B-B14F-4D97-AF65-F5344CB8AC3E}">
        <p14:creationId xmlns:p14="http://schemas.microsoft.com/office/powerpoint/2010/main" val="16085284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36</a:t>
            </a:r>
          </a:p>
        </p:txBody>
      </p:sp>
    </p:spTree>
    <p:extLst>
      <p:ext uri="{BB962C8B-B14F-4D97-AF65-F5344CB8AC3E}">
        <p14:creationId xmlns:p14="http://schemas.microsoft.com/office/powerpoint/2010/main" val="15214224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37</a:t>
            </a:r>
          </a:p>
        </p:txBody>
      </p:sp>
    </p:spTree>
    <p:extLst>
      <p:ext uri="{BB962C8B-B14F-4D97-AF65-F5344CB8AC3E}">
        <p14:creationId xmlns:p14="http://schemas.microsoft.com/office/powerpoint/2010/main" val="14374103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38</a:t>
            </a:r>
          </a:p>
        </p:txBody>
      </p:sp>
    </p:spTree>
    <p:extLst>
      <p:ext uri="{BB962C8B-B14F-4D97-AF65-F5344CB8AC3E}">
        <p14:creationId xmlns:p14="http://schemas.microsoft.com/office/powerpoint/2010/main" val="14377932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39</a:t>
            </a:r>
          </a:p>
        </p:txBody>
      </p:sp>
    </p:spTree>
    <p:extLst>
      <p:ext uri="{BB962C8B-B14F-4D97-AF65-F5344CB8AC3E}">
        <p14:creationId xmlns:p14="http://schemas.microsoft.com/office/powerpoint/2010/main" val="62180515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40</a:t>
            </a:r>
          </a:p>
        </p:txBody>
      </p:sp>
    </p:spTree>
    <p:extLst>
      <p:ext uri="{BB962C8B-B14F-4D97-AF65-F5344CB8AC3E}">
        <p14:creationId xmlns:p14="http://schemas.microsoft.com/office/powerpoint/2010/main" val="19772755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41</a:t>
            </a:r>
          </a:p>
        </p:txBody>
      </p:sp>
    </p:spTree>
    <p:extLst>
      <p:ext uri="{BB962C8B-B14F-4D97-AF65-F5344CB8AC3E}">
        <p14:creationId xmlns:p14="http://schemas.microsoft.com/office/powerpoint/2010/main" val="241876590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42</a:t>
            </a:r>
          </a:p>
        </p:txBody>
      </p:sp>
    </p:spTree>
    <p:extLst>
      <p:ext uri="{BB962C8B-B14F-4D97-AF65-F5344CB8AC3E}">
        <p14:creationId xmlns:p14="http://schemas.microsoft.com/office/powerpoint/2010/main" val="7437057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43</a:t>
            </a:r>
          </a:p>
        </p:txBody>
      </p:sp>
    </p:spTree>
    <p:extLst>
      <p:ext uri="{BB962C8B-B14F-4D97-AF65-F5344CB8AC3E}">
        <p14:creationId xmlns:p14="http://schemas.microsoft.com/office/powerpoint/2010/main" val="4570681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44</a:t>
            </a:r>
          </a:p>
        </p:txBody>
      </p:sp>
    </p:spTree>
    <p:extLst>
      <p:ext uri="{BB962C8B-B14F-4D97-AF65-F5344CB8AC3E}">
        <p14:creationId xmlns:p14="http://schemas.microsoft.com/office/powerpoint/2010/main" val="162508192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N:\Clients\Audience Communications\Rail Life presentation\Images\All slides - primary_f4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" y="865"/>
            <a:ext cx="18825689" cy="13312633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45</a:t>
            </a:r>
          </a:p>
        </p:txBody>
      </p:sp>
    </p:spTree>
    <p:extLst>
      <p:ext uri="{BB962C8B-B14F-4D97-AF65-F5344CB8AC3E}">
        <p14:creationId xmlns:p14="http://schemas.microsoft.com/office/powerpoint/2010/main" val="16034756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237" y="0"/>
            <a:ext cx="18825689" cy="13313498"/>
            <a:chOff x="237" y="0"/>
            <a:chExt cx="18825689" cy="13313498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7" y="865"/>
              <a:ext cx="18825689" cy="1331263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3829" b="80539"/>
            <a:stretch>
              <a:fillRect/>
            </a:stretch>
          </p:blipFill>
          <p:spPr>
            <a:xfrm>
              <a:off x="13898880" y="0"/>
              <a:ext cx="4926809" cy="2590800"/>
            </a:xfrm>
            <a:prstGeom prst="rect">
              <a:avLst/>
            </a:prstGeom>
          </p:spPr>
        </p:pic>
      </p:grpSp>
      <p:sp>
        <p:nvSpPr>
          <p:cNvPr id="4" name="TextBox 3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46</a:t>
            </a:r>
          </a:p>
        </p:txBody>
      </p:sp>
      <p:pic>
        <p:nvPicPr>
          <p:cNvPr id="5" name="TV advert for PC presentation.mpg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 cstate="print"/>
          <a:stretch>
            <a:fillRect/>
          </a:stretch>
        </p:blipFill>
        <p:spPr>
          <a:xfrm>
            <a:off x="1987200" y="2671200"/>
            <a:ext cx="14853600" cy="8355150"/>
          </a:xfrm>
          <a:prstGeom prst="rect">
            <a:avLst/>
          </a:prstGeom>
        </p:spPr>
      </p:pic>
      <p:pic>
        <p:nvPicPr>
          <p:cNvPr id="7" name="Picture 6">
            <a:hlinkClick r:id="rId8" action="ppaction://hlinkfile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9479" y="1615440"/>
            <a:ext cx="1203961" cy="960119"/>
          </a:xfrm>
          <a:prstGeom prst="rect">
            <a:avLst/>
          </a:prstGeom>
        </p:spPr>
      </p:pic>
      <p:pic>
        <p:nvPicPr>
          <p:cNvPr id="10" name="Picture 9">
            <a:hlinkClick r:id="rId10" action="ppaction://hlinkfile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4399" y="1615440"/>
            <a:ext cx="1203961" cy="960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592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13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47</a:t>
            </a:r>
          </a:p>
        </p:txBody>
      </p:sp>
    </p:spTree>
    <p:extLst>
      <p:ext uri="{BB962C8B-B14F-4D97-AF65-F5344CB8AC3E}">
        <p14:creationId xmlns:p14="http://schemas.microsoft.com/office/powerpoint/2010/main" val="29387429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48</a:t>
            </a:r>
          </a:p>
        </p:txBody>
      </p:sp>
    </p:spTree>
    <p:extLst>
      <p:ext uri="{BB962C8B-B14F-4D97-AF65-F5344CB8AC3E}">
        <p14:creationId xmlns:p14="http://schemas.microsoft.com/office/powerpoint/2010/main" val="251571121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49</a:t>
            </a:r>
          </a:p>
        </p:txBody>
      </p:sp>
    </p:spTree>
    <p:extLst>
      <p:ext uri="{BB962C8B-B14F-4D97-AF65-F5344CB8AC3E}">
        <p14:creationId xmlns:p14="http://schemas.microsoft.com/office/powerpoint/2010/main" val="306915590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" y="865"/>
            <a:ext cx="18825689" cy="1331263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575047" y="13064855"/>
            <a:ext cx="70104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300" b="1" dirty="0">
                <a:latin typeface="Arial" pitchFamily="34" charset="0"/>
                <a:cs typeface="Arial" pitchFamily="34" charset="0"/>
              </a:rPr>
              <a:t>50</a:t>
            </a:r>
          </a:p>
        </p:txBody>
      </p:sp>
    </p:spTree>
    <p:extLst>
      <p:ext uri="{BB962C8B-B14F-4D97-AF65-F5344CB8AC3E}">
        <p14:creationId xmlns:p14="http://schemas.microsoft.com/office/powerpoint/2010/main" val="10646695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96</Words>
  <Application>Microsoft Office PowerPoint</Application>
  <PresentationFormat>Custom</PresentationFormat>
  <Paragraphs>96</Paragraphs>
  <Slides>48</Slides>
  <Notes>48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Rail Life Level Crossings Assembly presentation (primary schools) - PC</dc:title>
  <dc:creator>Network Rail</dc:creator>
  <cp:lastModifiedBy>Sally-Anne Walsh</cp:lastModifiedBy>
  <cp:revision>138</cp:revision>
  <dcterms:created xsi:type="dcterms:W3CDTF">2012-05-04T10:37:42Z</dcterms:created>
  <dcterms:modified xsi:type="dcterms:W3CDTF">2021-01-25T12:05:27Z</dcterms:modified>
</cp:coreProperties>
</file>