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</p:sldIdLst>
  <p:sldSz cx="9672638" cy="6858000"/>
  <p:notesSz cx="6889750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B39FDB-C2E3-463A-9507-DA8B8BE010FF}" v="1" dt="2025-10-29T12:07:08.6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55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5448" y="1122363"/>
            <a:ext cx="8221742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9080" y="3602038"/>
            <a:ext cx="7254479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3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63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957" y="1709740"/>
            <a:ext cx="83426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9957" y="4589465"/>
            <a:ext cx="83426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656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4994" y="1825625"/>
            <a:ext cx="411087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6773" y="1825625"/>
            <a:ext cx="411087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210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254" y="365127"/>
            <a:ext cx="834265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6255" y="1681163"/>
            <a:ext cx="409197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255" y="2505075"/>
            <a:ext cx="4091979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6774" y="1681163"/>
            <a:ext cx="411213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774" y="2505075"/>
            <a:ext cx="411213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709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039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852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253" y="457200"/>
            <a:ext cx="31196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2131" y="987427"/>
            <a:ext cx="489677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253" y="2057400"/>
            <a:ext cx="31196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302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253" y="457200"/>
            <a:ext cx="31196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12131" y="987427"/>
            <a:ext cx="489677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253" y="2057400"/>
            <a:ext cx="31196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33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00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21982" y="365125"/>
            <a:ext cx="2085663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4994" y="365125"/>
            <a:ext cx="613608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548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4994" y="365127"/>
            <a:ext cx="83426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4994" y="1825625"/>
            <a:ext cx="83426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4994" y="6356352"/>
            <a:ext cx="21763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336DC6-ECBD-47A3-901E-5FA61986F70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04062" y="6356352"/>
            <a:ext cx="32645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1300" y="6356352"/>
            <a:ext cx="21763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2289A0-9181-42A0-81F7-FAB538D42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16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een and orange weekly calendar&#10;&#10;AI-generated content may be incorrect.">
            <a:extLst>
              <a:ext uri="{FF2B5EF4-FFF2-40B4-BE49-F238E27FC236}">
                <a16:creationId xmlns:a16="http://schemas.microsoft.com/office/drawing/2014/main" id="{45681C2D-4071-161D-DFCE-AF05C357E2C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41" y="0"/>
            <a:ext cx="9732579" cy="6874436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1E59E0A-DA6E-E9C5-D3F0-9845CC449F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409137"/>
              </p:ext>
            </p:extLst>
          </p:nvPr>
        </p:nvGraphicFramePr>
        <p:xfrm>
          <a:off x="603113" y="2115879"/>
          <a:ext cx="8677520" cy="4238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504">
                  <a:extLst>
                    <a:ext uri="{9D8B030D-6E8A-4147-A177-3AD203B41FA5}">
                      <a16:colId xmlns:a16="http://schemas.microsoft.com/office/drawing/2014/main" val="3203154181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3746974289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565893985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1448832008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3515542445"/>
                    </a:ext>
                  </a:extLst>
                </a:gridCol>
              </a:tblGrid>
              <a:tr h="864338">
                <a:tc>
                  <a:txBody>
                    <a:bodyPr/>
                    <a:lstStyle/>
                    <a:p>
                      <a:pPr algn="ctr" rtl="0"/>
                      <a:endParaRPr lang="en-GB" sz="1300" b="0" i="0" u="none" strike="noStrike" kern="1200" baseline="300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 rtl="0"/>
                      <a:r>
                        <a:rPr lang="it-IT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Cheese &amp; Tomato Pizza V </a:t>
                      </a:r>
                      <a:endParaRPr lang="it-IT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Halal Southern Baked Chicken &amp; Wedges</a:t>
                      </a:r>
                    </a:p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Southern Baked Chicken &amp; Wedges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Roast Chicken, Halal Roast Chicken with Roast Potatoes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it-IT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Pasta Bolognese, Halal Pasta Bolognese – Garlic Bread </a:t>
                      </a:r>
                      <a:endParaRPr lang="en-GB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Fish Fingers with Chips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0469334"/>
                  </a:ext>
                </a:extLst>
              </a:tr>
              <a:tr h="896839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Farmhouse Hash VE </a:t>
                      </a:r>
                      <a:endParaRPr lang="en-GB" sz="1300" b="0" i="0" u="none" strike="noStrike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Chilli Bean Wrap, Wedges V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Quorn Roast, Roast Potatoes V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Creamy Mac &amp; Cheese </a:t>
                      </a: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V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Crispy Quorn Nuggets &amp; Chips VE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520290"/>
                  </a:ext>
                </a:extLst>
              </a:tr>
              <a:tr h="1935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Garlic Bread &amp; Sweetcorn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Fresh Broccoli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Carrots &amp; Cabbage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Green Beans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Carrots &amp; Peas &amp; Baked Beans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1493269"/>
                  </a:ext>
                </a:extLst>
              </a:tr>
              <a:tr h="8039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Tomato Pasta or Filled Deli Sandwiches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Jacket Potatoes – Choice of Cheese, Beans or Tuna or Filled Deli Wraps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Tomato Pasta or Filled Deli Sandwiches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Jacket Potatoes – Choice of Cheese, Beans or Tuna, Filled Deli Wraps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Tomato Pasta or Filled Deli Sandwiches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9764784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Freshly Baked Chocolate Cookie  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Carrot Cake 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Pear Upside- Down </a:t>
                      </a:r>
                    </a:p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Pudding   V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Fruity Jelly Pot  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Coconut Cake 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2708291"/>
                  </a:ext>
                </a:extLst>
              </a:tr>
              <a:tr h="538515">
                <a:tc gridSpan="5">
                  <a:txBody>
                    <a:bodyPr/>
                    <a:lstStyle/>
                    <a:p>
                      <a:pPr algn="ctr"/>
                      <a:r>
                        <a:rPr lang="en-GB" sz="8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Fruit &amp; Yoghurt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05517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C127FBC-3F59-89E6-4441-881DEF1A44EF}"/>
              </a:ext>
            </a:extLst>
          </p:cNvPr>
          <p:cNvSpPr txBox="1"/>
          <p:nvPr/>
        </p:nvSpPr>
        <p:spPr>
          <a:xfrm>
            <a:off x="1333500" y="6390293"/>
            <a:ext cx="25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A9D84C-60F1-D9BB-F3D7-37ED4E201280}"/>
              </a:ext>
            </a:extLst>
          </p:cNvPr>
          <p:cNvSpPr txBox="1"/>
          <p:nvPr/>
        </p:nvSpPr>
        <p:spPr>
          <a:xfrm>
            <a:off x="1968500" y="6396643"/>
            <a:ext cx="3365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87C925-0272-17C2-1493-CEF6F95D9342}"/>
              </a:ext>
            </a:extLst>
          </p:cNvPr>
          <p:cNvSpPr txBox="1"/>
          <p:nvPr/>
        </p:nvSpPr>
        <p:spPr>
          <a:xfrm>
            <a:off x="2946400" y="6396643"/>
            <a:ext cx="3365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AB40D6-2C29-2C72-3979-F65B4F3B3246}"/>
              </a:ext>
            </a:extLst>
          </p:cNvPr>
          <p:cNvSpPr txBox="1"/>
          <p:nvPr/>
        </p:nvSpPr>
        <p:spPr>
          <a:xfrm>
            <a:off x="774700" y="1596304"/>
            <a:ext cx="9105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W</a:t>
            </a:r>
            <a:r>
              <a:rPr lang="en-GB" sz="1100" b="1" dirty="0">
                <a:latin typeface="+mn-lt"/>
              </a:rPr>
              <a:t>/C 3</a:t>
            </a:r>
            <a:r>
              <a:rPr lang="en-GB" sz="1100" b="1" baseline="30000" dirty="0">
                <a:latin typeface="+mn-lt"/>
              </a:rPr>
              <a:t>rd</a:t>
            </a:r>
            <a:r>
              <a:rPr lang="en-GB" sz="1100" b="1" dirty="0">
                <a:latin typeface="+mn-lt"/>
              </a:rPr>
              <a:t> Nov,  24</a:t>
            </a:r>
            <a:r>
              <a:rPr lang="en-GB" sz="1100" b="1" baseline="30000" dirty="0">
                <a:latin typeface="+mn-lt"/>
              </a:rPr>
              <a:t>th</a:t>
            </a:r>
            <a:r>
              <a:rPr lang="en-GB" sz="1100" b="1" dirty="0">
                <a:latin typeface="+mn-lt"/>
              </a:rPr>
              <a:t> Nov, </a:t>
            </a:r>
            <a:r>
              <a:rPr lang="en-GB" sz="1100" b="1" dirty="0"/>
              <a:t>15</a:t>
            </a:r>
            <a:r>
              <a:rPr lang="en-GB" sz="1100" b="1" baseline="30000" dirty="0"/>
              <a:t>th</a:t>
            </a:r>
            <a:r>
              <a:rPr lang="en-GB" sz="1100" b="1" dirty="0"/>
              <a:t> Dec,</a:t>
            </a:r>
            <a:r>
              <a:rPr lang="en-GB" sz="1100" b="1" dirty="0">
                <a:latin typeface="+mn-lt"/>
              </a:rPr>
              <a:t> </a:t>
            </a:r>
            <a:r>
              <a:rPr lang="en-GB" sz="1100" b="1" dirty="0"/>
              <a:t>5</a:t>
            </a:r>
            <a:r>
              <a:rPr lang="en-GB" sz="1100" b="1" baseline="30000" dirty="0">
                <a:latin typeface="+mn-lt"/>
              </a:rPr>
              <a:t>th</a:t>
            </a:r>
            <a:r>
              <a:rPr lang="en-GB" sz="1100" b="1" dirty="0">
                <a:latin typeface="+mn-lt"/>
              </a:rPr>
              <a:t> Jan, </a:t>
            </a:r>
            <a:r>
              <a:rPr lang="en-GB" sz="1100" b="1" dirty="0"/>
              <a:t>26th</a:t>
            </a:r>
            <a:r>
              <a:rPr lang="en-GB" sz="1100" b="1" dirty="0">
                <a:latin typeface="+mn-lt"/>
              </a:rPr>
              <a:t> Jan </a:t>
            </a:r>
          </a:p>
        </p:txBody>
      </p:sp>
    </p:spTree>
    <p:extLst>
      <p:ext uri="{BB962C8B-B14F-4D97-AF65-F5344CB8AC3E}">
        <p14:creationId xmlns:p14="http://schemas.microsoft.com/office/powerpoint/2010/main" val="2286814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blue and pink weekly calendar&#10;&#10;AI-generated content may be incorrect.">
            <a:extLst>
              <a:ext uri="{FF2B5EF4-FFF2-40B4-BE49-F238E27FC236}">
                <a16:creationId xmlns:a16="http://schemas.microsoft.com/office/drawing/2014/main" id="{F5E6C236-C2D2-0FAF-1119-3D992F9BA64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8"/>
            <a:ext cx="9672638" cy="6855682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1E59E0A-DA6E-E9C5-D3F0-9845CC449F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10817"/>
              </p:ext>
            </p:extLst>
          </p:nvPr>
        </p:nvGraphicFramePr>
        <p:xfrm>
          <a:off x="677541" y="1988566"/>
          <a:ext cx="8677520" cy="4243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504">
                  <a:extLst>
                    <a:ext uri="{9D8B030D-6E8A-4147-A177-3AD203B41FA5}">
                      <a16:colId xmlns:a16="http://schemas.microsoft.com/office/drawing/2014/main" val="3203154181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3746974289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565893985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1448832008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3515542445"/>
                    </a:ext>
                  </a:extLst>
                </a:gridCol>
              </a:tblGrid>
              <a:tr h="864338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Mac n Cheese V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Chicken Burger &amp; Wedges,  Halal Chicken Burger &amp; Wedges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Roast Chicken / Halal Roast Chicken &amp; Roast Potatoes </a:t>
                      </a: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Roast Potatoes </a:t>
                      </a:r>
                      <a:endParaRPr lang="en-GB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Sausage Penne Pasta Bak</a:t>
                      </a: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 or Halal Chicken Sausage Penne Pasta Bake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Battered Fish &amp; Chips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0469334"/>
                  </a:ext>
                </a:extLst>
              </a:tr>
              <a:tr h="90170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Roasted Tomato &amp; Basil Pasta VE </a:t>
                      </a:r>
                      <a:endParaRPr lang="en-GB" sz="1300" b="0" i="0" u="none" strike="noStrike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Bean Chilli Wrap &amp; Wedges VE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Vegetable Patty </a:t>
                      </a: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V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Veggie Sausage Pasta Bake VE </a:t>
                      </a:r>
                      <a:endParaRPr lang="en-GB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it-IT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Breakfast Wrap Cheese and Beans</a:t>
                      </a:r>
                      <a:r>
                        <a:rPr lang="it-IT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&amp; Chips 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520290"/>
                  </a:ext>
                </a:extLst>
              </a:tr>
              <a:tr h="1935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Garlic Bread &amp; Peas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Sweetcorn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Fresh Roast Carrots &amp; Swede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Garlic Bread &amp; Broccoli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Carrots &amp; Peas or Baked Beans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1493269"/>
                  </a:ext>
                </a:extLst>
              </a:tr>
              <a:tr h="8039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Jacket Potatoes – Choice of Cheese, Beans or Tuna or Deli Filled Wraps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Tomato Pasta or Deli Filled Sandwiches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Jacket Potatoes – Choice of Cheese, Beans or Tuna or Deli Filled Wraps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Tomato Pasta or Deli Filled Sandwiches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Jacket Potatoes – Choice of Cheese, Beans or Tuna or Deli Filled Wraps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9764784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Chocolate Cornflake Cake VE </a:t>
                      </a:r>
                      <a:endParaRPr lang="en-GB" sz="1300" b="0" i="0" u="none" strike="noStrike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Oaty Lemon Cookie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Ginger Cake 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Vanilla Cookie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Berry Crumble Tray Bake V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2708291"/>
                  </a:ext>
                </a:extLst>
              </a:tr>
              <a:tr h="538515">
                <a:tc gridSpan="5">
                  <a:txBody>
                    <a:bodyPr/>
                    <a:lstStyle/>
                    <a:p>
                      <a:pPr algn="ctr"/>
                      <a:r>
                        <a:rPr lang="en-GB" sz="8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Fruit &amp; Yoghurt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05517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C127FBC-3F59-89E6-4441-881DEF1A44EF}"/>
              </a:ext>
            </a:extLst>
          </p:cNvPr>
          <p:cNvSpPr txBox="1"/>
          <p:nvPr/>
        </p:nvSpPr>
        <p:spPr>
          <a:xfrm>
            <a:off x="1400837" y="6361939"/>
            <a:ext cx="25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A9D84C-60F1-D9BB-F3D7-37ED4E201280}"/>
              </a:ext>
            </a:extLst>
          </p:cNvPr>
          <p:cNvSpPr txBox="1"/>
          <p:nvPr/>
        </p:nvSpPr>
        <p:spPr>
          <a:xfrm>
            <a:off x="2042926" y="6361201"/>
            <a:ext cx="3365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87C925-0272-17C2-1493-CEF6F95D9342}"/>
              </a:ext>
            </a:extLst>
          </p:cNvPr>
          <p:cNvSpPr txBox="1"/>
          <p:nvPr/>
        </p:nvSpPr>
        <p:spPr>
          <a:xfrm>
            <a:off x="2957033" y="6354113"/>
            <a:ext cx="3365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B1802B-5274-032B-C0C8-F010FA2B2D1D}"/>
              </a:ext>
            </a:extLst>
          </p:cNvPr>
          <p:cNvSpPr txBox="1"/>
          <p:nvPr/>
        </p:nvSpPr>
        <p:spPr>
          <a:xfrm>
            <a:off x="284163" y="1171574"/>
            <a:ext cx="96726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+mn-lt"/>
              </a:rPr>
              <a:t>W/C 10</a:t>
            </a:r>
            <a:r>
              <a:rPr lang="en-GB" sz="1100" b="1" baseline="30000" dirty="0">
                <a:latin typeface="+mn-lt"/>
              </a:rPr>
              <a:t>th</a:t>
            </a:r>
            <a:r>
              <a:rPr lang="en-GB" sz="1100" b="1" dirty="0">
                <a:latin typeface="+mn-lt"/>
              </a:rPr>
              <a:t> Nov </a:t>
            </a:r>
            <a:r>
              <a:rPr lang="en-GB" sz="1100" b="1" dirty="0"/>
              <a:t>1</a:t>
            </a:r>
            <a:r>
              <a:rPr lang="en-GB" sz="1100" b="1" baseline="30000" dirty="0"/>
              <a:t>st</a:t>
            </a:r>
            <a:r>
              <a:rPr lang="en-GB" sz="1100" b="1" dirty="0"/>
              <a:t> Dec </a:t>
            </a:r>
            <a:r>
              <a:rPr lang="en-GB" sz="1100" b="1" dirty="0">
                <a:latin typeface="+mn-lt"/>
              </a:rPr>
              <a:t> 22nd Dec 12</a:t>
            </a:r>
            <a:r>
              <a:rPr lang="en-GB" sz="1100" b="1" baseline="30000" dirty="0">
                <a:latin typeface="+mn-lt"/>
              </a:rPr>
              <a:t>th</a:t>
            </a:r>
            <a:r>
              <a:rPr lang="en-GB" sz="1100" b="1" dirty="0">
                <a:latin typeface="+mn-lt"/>
              </a:rPr>
              <a:t> Jan 27</a:t>
            </a:r>
            <a:r>
              <a:rPr lang="en-GB" sz="1100" b="1" baseline="30000" dirty="0">
                <a:latin typeface="+mn-lt"/>
              </a:rPr>
              <a:t>th</a:t>
            </a:r>
            <a:r>
              <a:rPr lang="en-GB" sz="1100" b="1" dirty="0">
                <a:latin typeface="+mn-lt"/>
              </a:rPr>
              <a:t> </a:t>
            </a:r>
            <a:r>
              <a:rPr lang="en-GB" sz="1100" b="1" dirty="0"/>
              <a:t>2</a:t>
            </a:r>
            <a:r>
              <a:rPr lang="en-GB" sz="1100" b="1" baseline="30000" dirty="0"/>
              <a:t>nd</a:t>
            </a:r>
            <a:r>
              <a:rPr lang="en-GB" sz="1100" b="1" dirty="0"/>
              <a:t> Feb</a:t>
            </a:r>
            <a:endParaRPr lang="en-GB" sz="11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73468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nk and blue weekly calendar&#10;&#10;AI-generated content may be incorrect.">
            <a:extLst>
              <a:ext uri="{FF2B5EF4-FFF2-40B4-BE49-F238E27FC236}">
                <a16:creationId xmlns:a16="http://schemas.microsoft.com/office/drawing/2014/main" id="{1985066C-363A-DAE9-F570-561E03CD09A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51"/>
            <a:ext cx="9672638" cy="6832098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1E59E0A-DA6E-E9C5-D3F0-9845CC449F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6141437"/>
              </p:ext>
            </p:extLst>
          </p:nvPr>
        </p:nvGraphicFramePr>
        <p:xfrm>
          <a:off x="677541" y="1943066"/>
          <a:ext cx="8677520" cy="4123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504">
                  <a:extLst>
                    <a:ext uri="{9D8B030D-6E8A-4147-A177-3AD203B41FA5}">
                      <a16:colId xmlns:a16="http://schemas.microsoft.com/office/drawing/2014/main" val="3203154181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3746974289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565893985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1448832008"/>
                    </a:ext>
                  </a:extLst>
                </a:gridCol>
                <a:gridCol w="1735504">
                  <a:extLst>
                    <a:ext uri="{9D8B030D-6E8A-4147-A177-3AD203B41FA5}">
                      <a16:colId xmlns:a16="http://schemas.microsoft.com/office/drawing/2014/main" val="3515542445"/>
                    </a:ext>
                  </a:extLst>
                </a:gridCol>
              </a:tblGrid>
              <a:tr h="864338">
                <a:tc>
                  <a:txBody>
                    <a:bodyPr/>
                    <a:lstStyle/>
                    <a:p>
                      <a:pPr algn="ctr" rtl="0"/>
                      <a:endParaRPr lang="en-GB" sz="1300" b="0" i="0" u="none" strike="noStrike" kern="1200" baseline="300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Cheese &amp; Tomato Pizza V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BBQ Chicken /or Halal BBQ Chicken &amp; Rice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Roast Chicken, Halal Roast Chicken &amp; Roast Potatoes </a:t>
                      </a:r>
                      <a:endParaRPr lang="en-GB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Traditional Lasagne or Halal Lasagne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Fish Fingers &amp; Chips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0469334"/>
                  </a:ext>
                </a:extLst>
              </a:tr>
              <a:tr h="90170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Korean Baked Cauliflower VE </a:t>
                      </a:r>
                      <a:endParaRPr lang="en-GB" sz="1300" b="0" i="0" u="none" strike="noStrike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Chickpea &amp; Spinach Curry, Rice V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Golden Sausage Roll VE &amp; Roast Potatoes </a:t>
                      </a:r>
                      <a:endParaRPr lang="en-GB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Spaghetti &amp; Veggie Meatballs VE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Veggie Hot Dog &amp; Chips VE 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35202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Wedges &amp; Sweetcorn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Garden Peas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Savoy Cabbage &amp; Roasted Squash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Focaccia &amp; Green Beans</a:t>
                      </a:r>
                    </a:p>
                    <a:p>
                      <a:pPr algn="ctr"/>
                      <a:endParaRPr lang="en-GB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Carrots &amp; Peas or Baked Beans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1493269"/>
                  </a:ext>
                </a:extLst>
              </a:tr>
              <a:tr h="749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Tomato Pasta or Deli Filled Sandwiches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Jacket Potatoes – Choice of Cheese, Beans or Tuna or Deli Filled Wraps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Tomato Pasta or Deli Filled Sandwiches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Jacket Potatoes – Choice of Cheese, Beans or Tuna or Deli Filled Wraps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Tomato Pasta or Deli Filled Sandwiches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9764784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Apple &amp; Cinnamon Flapjack  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Chocolate Mousse V 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Pear &amp; Ginger Cake VE &amp; Custard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Chocolate Oaty Flapjack V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1300" b="0" i="0" u="none" strike="noStrike" kern="1200" baseline="30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Freshly Baked Vanilla </a:t>
                      </a:r>
                    </a:p>
                    <a:p>
                      <a:pPr algn="ctr" rtl="0"/>
                      <a:r>
                        <a:rPr lang="en-GB" sz="1300" b="0" i="0" u="none" strike="noStrike" kern="1200" baseline="30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Cookie  VE</a:t>
                      </a:r>
                      <a:endParaRPr lang="en-GB" sz="1300" b="0" i="0" u="none" strike="noStrike" kern="1200" baseline="30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2708291"/>
                  </a:ext>
                </a:extLst>
              </a:tr>
              <a:tr h="538515">
                <a:tc gridSpan="5">
                  <a:txBody>
                    <a:bodyPr/>
                    <a:lstStyle/>
                    <a:p>
                      <a:pPr algn="ctr"/>
                      <a:r>
                        <a:rPr lang="en-GB" sz="85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Fruit &amp; Yoghurt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05517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C127FBC-3F59-89E6-4441-881DEF1A44EF}"/>
              </a:ext>
            </a:extLst>
          </p:cNvPr>
          <p:cNvSpPr txBox="1"/>
          <p:nvPr/>
        </p:nvSpPr>
        <p:spPr>
          <a:xfrm>
            <a:off x="1429197" y="6262702"/>
            <a:ext cx="25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A9D84C-60F1-D9BB-F3D7-37ED4E201280}"/>
              </a:ext>
            </a:extLst>
          </p:cNvPr>
          <p:cNvSpPr txBox="1"/>
          <p:nvPr/>
        </p:nvSpPr>
        <p:spPr>
          <a:xfrm>
            <a:off x="2064197" y="6269052"/>
            <a:ext cx="3365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87C925-0272-17C2-1493-CEF6F95D9342}"/>
              </a:ext>
            </a:extLst>
          </p:cNvPr>
          <p:cNvSpPr txBox="1"/>
          <p:nvPr/>
        </p:nvSpPr>
        <p:spPr>
          <a:xfrm>
            <a:off x="3042097" y="6269052"/>
            <a:ext cx="3365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6D32BF-CB92-E60E-2A1F-01701D3B02FD}"/>
              </a:ext>
            </a:extLst>
          </p:cNvPr>
          <p:cNvSpPr txBox="1"/>
          <p:nvPr/>
        </p:nvSpPr>
        <p:spPr>
          <a:xfrm>
            <a:off x="490888" y="1164576"/>
            <a:ext cx="68941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+mn-lt"/>
              </a:rPr>
              <a:t>W/C 17</a:t>
            </a:r>
            <a:r>
              <a:rPr lang="en-GB" sz="1100" b="1" baseline="30000" dirty="0">
                <a:latin typeface="+mn-lt"/>
              </a:rPr>
              <a:t>th</a:t>
            </a:r>
            <a:r>
              <a:rPr lang="en-GB" sz="1100" b="1" dirty="0">
                <a:latin typeface="+mn-lt"/>
              </a:rPr>
              <a:t> Nov </a:t>
            </a:r>
            <a:r>
              <a:rPr lang="en-GB" sz="1100" b="1" dirty="0"/>
              <a:t>8th</a:t>
            </a:r>
            <a:r>
              <a:rPr lang="en-GB" sz="1100" b="1" dirty="0">
                <a:latin typeface="+mn-lt"/>
              </a:rPr>
              <a:t> Dec 6</a:t>
            </a:r>
            <a:r>
              <a:rPr lang="en-GB" sz="1100" b="1" baseline="30000" dirty="0">
                <a:latin typeface="+mn-lt"/>
              </a:rPr>
              <a:t>th</a:t>
            </a:r>
            <a:r>
              <a:rPr lang="en-GB" sz="1100" b="1" dirty="0">
                <a:latin typeface="+mn-lt"/>
              </a:rPr>
              <a:t> 29</a:t>
            </a:r>
            <a:r>
              <a:rPr lang="en-GB" sz="1100" b="1" baseline="30000" dirty="0">
                <a:latin typeface="+mn-lt"/>
              </a:rPr>
              <a:t>th</a:t>
            </a:r>
            <a:r>
              <a:rPr lang="en-GB" sz="1100" b="1" dirty="0">
                <a:latin typeface="+mn-lt"/>
              </a:rPr>
              <a:t> Dec 19</a:t>
            </a:r>
            <a:r>
              <a:rPr lang="en-GB" sz="1100" b="1" baseline="30000" dirty="0">
                <a:latin typeface="+mn-lt"/>
              </a:rPr>
              <a:t>th</a:t>
            </a:r>
            <a:r>
              <a:rPr lang="en-GB" sz="1100" b="1" dirty="0">
                <a:latin typeface="+mn-lt"/>
              </a:rPr>
              <a:t> Jan 9th Feb 10</a:t>
            </a:r>
            <a:r>
              <a:rPr lang="en-GB" sz="1100" b="1" baseline="30000" dirty="0">
                <a:latin typeface="+mn-lt"/>
              </a:rPr>
              <a:t>th</a:t>
            </a:r>
            <a:endParaRPr lang="en-GB" sz="11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8643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</TotalTime>
  <Words>543</Words>
  <Application>Microsoft Office PowerPoint</Application>
  <PresentationFormat>Custom</PresentationFormat>
  <Paragraphs>97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Pala, Irmina</dc:creator>
  <cp:lastModifiedBy>Downey, Elaine</cp:lastModifiedBy>
  <cp:revision>6</cp:revision>
  <cp:lastPrinted>2025-10-29T12:29:21Z</cp:lastPrinted>
  <dcterms:created xsi:type="dcterms:W3CDTF">2025-05-06T15:33:55Z</dcterms:created>
  <dcterms:modified xsi:type="dcterms:W3CDTF">2025-11-04T10:04:34Z</dcterms:modified>
</cp:coreProperties>
</file>